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57" r:id="rId6"/>
    <p:sldMasterId id="2147483663" r:id="rId7"/>
    <p:sldMasterId id="2147483669" r:id="rId8"/>
  </p:sldMasterIdLst>
  <p:notesMasterIdLst>
    <p:notesMasterId r:id="rId21"/>
  </p:notesMasterIdLst>
  <p:handoutMasterIdLst>
    <p:handoutMasterId r:id="rId22"/>
  </p:handoutMasterIdLst>
  <p:sldIdLst>
    <p:sldId id="539" r:id="rId9"/>
    <p:sldId id="348" r:id="rId10"/>
    <p:sldId id="492" r:id="rId11"/>
    <p:sldId id="499" r:id="rId12"/>
    <p:sldId id="524" r:id="rId13"/>
    <p:sldId id="526" r:id="rId14"/>
    <p:sldId id="533" r:id="rId15"/>
    <p:sldId id="525" r:id="rId16"/>
    <p:sldId id="534" r:id="rId17"/>
    <p:sldId id="535" r:id="rId18"/>
    <p:sldId id="538" r:id="rId19"/>
    <p:sldId id="507" r:id="rId2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wPuCuycOBsOe+/G/DkQ8zA==" hashData="GsI7nbgeQSqylpam4IEh1QaLHA2Ae85KBMQuXBwWEL/8wSGG032mFAXgv1UFQRHSQquLHvcRLwA4iXmZD7cERA=="/>
  <p:extLst>
    <p:ext uri="{521415D9-36F7-43E2-AB2F-B90AF26B5E84}">
      <p14:sectionLst xmlns:p14="http://schemas.microsoft.com/office/powerpoint/2010/main">
        <p14:section name="Presentation" id="{A18F8619-B751-CE45-8B5F-95309162E277}">
          <p14:sldIdLst>
            <p14:sldId id="539"/>
            <p14:sldId id="348"/>
            <p14:sldId id="492"/>
            <p14:sldId id="499"/>
            <p14:sldId id="524"/>
            <p14:sldId id="526"/>
            <p14:sldId id="533"/>
            <p14:sldId id="525"/>
            <p14:sldId id="534"/>
            <p14:sldId id="535"/>
            <p14:sldId id="538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76">
          <p15:clr>
            <a:srgbClr val="A4A3A4"/>
          </p15:clr>
        </p15:guide>
        <p15:guide id="2" pos="401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 Lawton" initials="CL" lastIdx="9" clrIdx="0">
    <p:extLst>
      <p:ext uri="{19B8F6BF-5375-455C-9EA6-DF929625EA0E}">
        <p15:presenceInfo xmlns:p15="http://schemas.microsoft.com/office/powerpoint/2012/main" userId="1a6e9ec0320fd6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93B8"/>
    <a:srgbClr val="475053"/>
    <a:srgbClr val="4B5050"/>
    <a:srgbClr val="CA2B33"/>
    <a:srgbClr val="5E6061"/>
    <a:srgbClr val="B93A3A"/>
    <a:srgbClr val="989898"/>
    <a:srgbClr val="DC002A"/>
    <a:srgbClr val="DC012A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0" autoAdjust="0"/>
    <p:restoredTop sz="81439" autoAdjust="0"/>
  </p:normalViewPr>
  <p:slideViewPr>
    <p:cSldViewPr>
      <p:cViewPr varScale="1">
        <p:scale>
          <a:sx n="142" d="100"/>
          <a:sy n="142" d="100"/>
        </p:scale>
        <p:origin x="758" y="101"/>
      </p:cViewPr>
      <p:guideLst>
        <p:guide orient="horz" pos="1076"/>
        <p:guide pos="4014"/>
      </p:guideLst>
    </p:cSldViewPr>
  </p:slideViewPr>
  <p:outlineViewPr>
    <p:cViewPr>
      <p:scale>
        <a:sx n="65" d="100"/>
        <a:sy n="6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Tracey" userId="98dee47e-7932-4ede-ad91-867e883fbe46" providerId="ADAL" clId="{E4B17A95-46C4-4EE7-B644-B99D941BE62C}"/>
    <pc:docChg chg="undo custSel addSld delSld modSld sldOrd modSection">
      <pc:chgData name="Jack Tracey" userId="98dee47e-7932-4ede-ad91-867e883fbe46" providerId="ADAL" clId="{E4B17A95-46C4-4EE7-B644-B99D941BE62C}" dt="2019-04-23T15:52:16.546" v="20181" actId="207"/>
      <pc:docMkLst>
        <pc:docMk/>
      </pc:docMkLst>
      <pc:sldChg chg="addSp delSp">
        <pc:chgData name="Jack Tracey" userId="98dee47e-7932-4ede-ad91-867e883fbe46" providerId="ADAL" clId="{E4B17A95-46C4-4EE7-B644-B99D941BE62C}" dt="2019-04-23T15:39:28.415" v="20151" actId="9405"/>
        <pc:sldMkLst>
          <pc:docMk/>
          <pc:sldMk cId="2667320207" sldId="348"/>
        </pc:sldMkLst>
        <pc:inkChg chg="add del">
          <ac:chgData name="Jack Tracey" userId="98dee47e-7932-4ede-ad91-867e883fbe46" providerId="ADAL" clId="{E4B17A95-46C4-4EE7-B644-B99D941BE62C}" dt="2019-04-23T15:39:28.415" v="20151" actId="9405"/>
          <ac:inkMkLst>
            <pc:docMk/>
            <pc:sldMk cId="2667320207" sldId="348"/>
            <ac:inkMk id="4" creationId="{2F1AB43A-6BF8-4237-8753-74BE4209EF1F}"/>
          </ac:inkMkLst>
        </pc:inkChg>
      </pc:sldChg>
      <pc:sldChg chg="modAnim modNotesTx">
        <pc:chgData name="Jack Tracey" userId="98dee47e-7932-4ede-ad91-867e883fbe46" providerId="ADAL" clId="{E4B17A95-46C4-4EE7-B644-B99D941BE62C}" dt="2019-04-19T16:05:46.528" v="1690" actId="20577"/>
        <pc:sldMkLst>
          <pc:docMk/>
          <pc:sldMk cId="1004111456" sldId="492"/>
        </pc:sldMkLst>
      </pc:sldChg>
      <pc:sldChg chg="addSp modSp modAnim modNotesTx">
        <pc:chgData name="Jack Tracey" userId="98dee47e-7932-4ede-ad91-867e883fbe46" providerId="ADAL" clId="{E4B17A95-46C4-4EE7-B644-B99D941BE62C}" dt="2019-04-19T21:17:26.725" v="15631" actId="1076"/>
        <pc:sldMkLst>
          <pc:docMk/>
          <pc:sldMk cId="1286743347" sldId="499"/>
        </pc:sldMkLst>
        <pc:picChg chg="add mod">
          <ac:chgData name="Jack Tracey" userId="98dee47e-7932-4ede-ad91-867e883fbe46" providerId="ADAL" clId="{E4B17A95-46C4-4EE7-B644-B99D941BE62C}" dt="2019-04-19T21:17:26.725" v="15631" actId="1076"/>
          <ac:picMkLst>
            <pc:docMk/>
            <pc:sldMk cId="1286743347" sldId="499"/>
            <ac:picMk id="2" creationId="{A49FB418-FE0B-48A8-8F0B-E1D4EFA20DA9}"/>
          </ac:picMkLst>
        </pc:picChg>
      </pc:sldChg>
      <pc:sldChg chg="addSp modSp modAnim modNotesTx">
        <pc:chgData name="Jack Tracey" userId="98dee47e-7932-4ede-ad91-867e883fbe46" providerId="ADAL" clId="{E4B17A95-46C4-4EE7-B644-B99D941BE62C}" dt="2019-04-19T21:17:31.939" v="15632"/>
        <pc:sldMkLst>
          <pc:docMk/>
          <pc:sldMk cId="3470487014" sldId="524"/>
        </pc:sldMkLst>
        <pc:spChg chg="mod">
          <ac:chgData name="Jack Tracey" userId="98dee47e-7932-4ede-ad91-867e883fbe46" providerId="ADAL" clId="{E4B17A95-46C4-4EE7-B644-B99D941BE62C}" dt="2019-04-19T18:16:51.025" v="8265" actId="1035"/>
          <ac:spMkLst>
            <pc:docMk/>
            <pc:sldMk cId="3470487014" sldId="524"/>
            <ac:spMk id="10" creationId="{A2628DDD-2077-4EC7-AB97-53726CB28C3C}"/>
          </ac:spMkLst>
        </pc:spChg>
        <pc:picChg chg="mod">
          <ac:chgData name="Jack Tracey" userId="98dee47e-7932-4ede-ad91-867e883fbe46" providerId="ADAL" clId="{E4B17A95-46C4-4EE7-B644-B99D941BE62C}" dt="2019-04-19T18:16:51.025" v="8265" actId="1035"/>
          <ac:picMkLst>
            <pc:docMk/>
            <pc:sldMk cId="3470487014" sldId="524"/>
            <ac:picMk id="4" creationId="{3F8F19A0-6B2D-46CB-8791-B471C09C601B}"/>
          </ac:picMkLst>
        </pc:picChg>
        <pc:picChg chg="mod">
          <ac:chgData name="Jack Tracey" userId="98dee47e-7932-4ede-ad91-867e883fbe46" providerId="ADAL" clId="{E4B17A95-46C4-4EE7-B644-B99D941BE62C}" dt="2019-04-19T18:16:51.025" v="8265" actId="1035"/>
          <ac:picMkLst>
            <pc:docMk/>
            <pc:sldMk cId="3470487014" sldId="524"/>
            <ac:picMk id="5" creationId="{29B4C481-9E37-4162-9588-9E1C8468A2B0}"/>
          </ac:picMkLst>
        </pc:picChg>
        <pc:picChg chg="mod">
          <ac:chgData name="Jack Tracey" userId="98dee47e-7932-4ede-ad91-867e883fbe46" providerId="ADAL" clId="{E4B17A95-46C4-4EE7-B644-B99D941BE62C}" dt="2019-04-19T18:16:51.025" v="8265" actId="1035"/>
          <ac:picMkLst>
            <pc:docMk/>
            <pc:sldMk cId="3470487014" sldId="524"/>
            <ac:picMk id="7" creationId="{73CD1B8B-2BEA-4D27-A3AF-FB50DA0DE6ED}"/>
          </ac:picMkLst>
        </pc:picChg>
        <pc:picChg chg="mod">
          <ac:chgData name="Jack Tracey" userId="98dee47e-7932-4ede-ad91-867e883fbe46" providerId="ADAL" clId="{E4B17A95-46C4-4EE7-B644-B99D941BE62C}" dt="2019-04-19T18:16:51.025" v="8265" actId="1035"/>
          <ac:picMkLst>
            <pc:docMk/>
            <pc:sldMk cId="3470487014" sldId="524"/>
            <ac:picMk id="11" creationId="{DD1C3AAC-0B19-42C8-9DE1-C9A161FD21F9}"/>
          </ac:picMkLst>
        </pc:picChg>
        <pc:picChg chg="add">
          <ac:chgData name="Jack Tracey" userId="98dee47e-7932-4ede-ad91-867e883fbe46" providerId="ADAL" clId="{E4B17A95-46C4-4EE7-B644-B99D941BE62C}" dt="2019-04-19T21:17:31.939" v="15632"/>
          <ac:picMkLst>
            <pc:docMk/>
            <pc:sldMk cId="3470487014" sldId="524"/>
            <ac:picMk id="14" creationId="{99C0F73E-5290-4056-BBF8-386E95710634}"/>
          </ac:picMkLst>
        </pc:picChg>
      </pc:sldChg>
      <pc:sldChg chg="addSp modSp modAnim">
        <pc:chgData name="Jack Tracey" userId="98dee47e-7932-4ede-ad91-867e883fbe46" providerId="ADAL" clId="{E4B17A95-46C4-4EE7-B644-B99D941BE62C}" dt="2019-04-22T20:05:41.082" v="20149"/>
        <pc:sldMkLst>
          <pc:docMk/>
          <pc:sldMk cId="3493645088" sldId="525"/>
        </pc:sldMkLst>
        <pc:spChg chg="mod ord">
          <ac:chgData name="Jack Tracey" userId="98dee47e-7932-4ede-ad91-867e883fbe46" providerId="ADAL" clId="{E4B17A95-46C4-4EE7-B644-B99D941BE62C}" dt="2019-04-19T18:27:09.995" v="8903" actId="167"/>
          <ac:spMkLst>
            <pc:docMk/>
            <pc:sldMk cId="3493645088" sldId="525"/>
            <ac:spMk id="10" creationId="{A2628DDD-2077-4EC7-AB97-53726CB28C3C}"/>
          </ac:spMkLst>
        </pc:spChg>
        <pc:picChg chg="add">
          <ac:chgData name="Jack Tracey" userId="98dee47e-7932-4ede-ad91-867e883fbe46" providerId="ADAL" clId="{E4B17A95-46C4-4EE7-B644-B99D941BE62C}" dt="2019-04-19T21:17:37.150" v="15634"/>
          <ac:picMkLst>
            <pc:docMk/>
            <pc:sldMk cId="3493645088" sldId="525"/>
            <ac:picMk id="19" creationId="{533A2521-ACF7-4FB0-9CC5-8DFD9CBFEDD3}"/>
          </ac:picMkLst>
        </pc:picChg>
      </pc:sldChg>
      <pc:sldChg chg="addSp modSp modAnim modNotesTx">
        <pc:chgData name="Jack Tracey" userId="98dee47e-7932-4ede-ad91-867e883fbe46" providerId="ADAL" clId="{E4B17A95-46C4-4EE7-B644-B99D941BE62C}" dt="2019-04-22T20:02:22.311" v="20135"/>
        <pc:sldMkLst>
          <pc:docMk/>
          <pc:sldMk cId="1661595134" sldId="526"/>
        </pc:sldMkLst>
        <pc:spChg chg="mod ord">
          <ac:chgData name="Jack Tracey" userId="98dee47e-7932-4ede-ad91-867e883fbe46" providerId="ADAL" clId="{E4B17A95-46C4-4EE7-B644-B99D941BE62C}" dt="2019-04-19T19:02:34.838" v="11884" actId="14100"/>
          <ac:spMkLst>
            <pc:docMk/>
            <pc:sldMk cId="1661595134" sldId="526"/>
            <ac:spMk id="10" creationId="{A2628DDD-2077-4EC7-AB97-53726CB28C3C}"/>
          </ac:spMkLst>
        </pc:spChg>
        <pc:picChg chg="add">
          <ac:chgData name="Jack Tracey" userId="98dee47e-7932-4ede-ad91-867e883fbe46" providerId="ADAL" clId="{E4B17A95-46C4-4EE7-B644-B99D941BE62C}" dt="2019-04-19T21:17:34.357" v="15633"/>
          <ac:picMkLst>
            <pc:docMk/>
            <pc:sldMk cId="1661595134" sldId="526"/>
            <ac:picMk id="8" creationId="{9D9007A3-F461-4A1E-B63C-822C7E82C2AF}"/>
          </ac:picMkLst>
        </pc:picChg>
        <pc:picChg chg="mod ord">
          <ac:chgData name="Jack Tracey" userId="98dee47e-7932-4ede-ad91-867e883fbe46" providerId="ADAL" clId="{E4B17A95-46C4-4EE7-B644-B99D941BE62C}" dt="2019-04-19T19:02:39.628" v="11885" actId="14100"/>
          <ac:picMkLst>
            <pc:docMk/>
            <pc:sldMk cId="1661595134" sldId="526"/>
            <ac:picMk id="9" creationId="{95CF2625-996B-4D84-B10D-1B4299CB6050}"/>
          </ac:picMkLst>
        </pc:picChg>
      </pc:sldChg>
      <pc:sldChg chg="delSp modSp add ord">
        <pc:chgData name="Jack Tracey" userId="98dee47e-7932-4ede-ad91-867e883fbe46" providerId="ADAL" clId="{E4B17A95-46C4-4EE7-B644-B99D941BE62C}" dt="2019-04-22T20:02:50.480" v="20136" actId="20577"/>
        <pc:sldMkLst>
          <pc:docMk/>
          <pc:sldMk cId="3346993720" sldId="533"/>
        </pc:sldMkLst>
        <pc:spChg chg="mod topLvl">
          <ac:chgData name="Jack Tracey" userId="98dee47e-7932-4ede-ad91-867e883fbe46" providerId="ADAL" clId="{E4B17A95-46C4-4EE7-B644-B99D941BE62C}" dt="2019-04-19T18:59:25.379" v="11776" actId="165"/>
          <ac:spMkLst>
            <pc:docMk/>
            <pc:sldMk cId="3346993720" sldId="533"/>
            <ac:spMk id="8" creationId="{74A33EC3-FBD0-D543-A425-400839C82DB1}"/>
          </ac:spMkLst>
        </pc:spChg>
        <pc:spChg chg="mod">
          <ac:chgData name="Jack Tracey" userId="98dee47e-7932-4ede-ad91-867e883fbe46" providerId="ADAL" clId="{E4B17A95-46C4-4EE7-B644-B99D941BE62C}" dt="2019-04-19T18:59:32.132" v="11778" actId="6549"/>
          <ac:spMkLst>
            <pc:docMk/>
            <pc:sldMk cId="3346993720" sldId="533"/>
            <ac:spMk id="13" creationId="{2593C79D-109F-4C4E-8A6E-86D6384C04E6}"/>
          </ac:spMkLst>
        </pc:spChg>
        <pc:spChg chg="mod topLvl">
          <ac:chgData name="Jack Tracey" userId="98dee47e-7932-4ede-ad91-867e883fbe46" providerId="ADAL" clId="{E4B17A95-46C4-4EE7-B644-B99D941BE62C}" dt="2019-04-22T20:02:50.480" v="20136" actId="20577"/>
          <ac:spMkLst>
            <pc:docMk/>
            <pc:sldMk cId="3346993720" sldId="533"/>
            <ac:spMk id="15" creationId="{22A5AB88-84E0-CE4C-9899-9AB4655E2228}"/>
          </ac:spMkLst>
        </pc:spChg>
        <pc:grpChg chg="del">
          <ac:chgData name="Jack Tracey" userId="98dee47e-7932-4ede-ad91-867e883fbe46" providerId="ADAL" clId="{E4B17A95-46C4-4EE7-B644-B99D941BE62C}" dt="2019-04-19T18:59:25.379" v="11776" actId="165"/>
          <ac:grpSpMkLst>
            <pc:docMk/>
            <pc:sldMk cId="3346993720" sldId="533"/>
            <ac:grpSpMk id="2" creationId="{BB0D6F68-9AAA-4120-BED2-C91097AEBCB6}"/>
          </ac:grpSpMkLst>
        </pc:grpChg>
        <pc:grpChg chg="del mod topLvl">
          <ac:chgData name="Jack Tracey" userId="98dee47e-7932-4ede-ad91-867e883fbe46" providerId="ADAL" clId="{E4B17A95-46C4-4EE7-B644-B99D941BE62C}" dt="2019-04-19T18:59:35.002" v="11779" actId="478"/>
          <ac:grpSpMkLst>
            <pc:docMk/>
            <pc:sldMk cId="3346993720" sldId="533"/>
            <ac:grpSpMk id="10" creationId="{1872A94A-4C8D-4997-988F-CF03E8265A68}"/>
          </ac:grpSpMkLst>
        </pc:grpChg>
        <pc:grpChg chg="del mod topLvl">
          <ac:chgData name="Jack Tracey" userId="98dee47e-7932-4ede-ad91-867e883fbe46" providerId="ADAL" clId="{E4B17A95-46C4-4EE7-B644-B99D941BE62C}" dt="2019-04-19T18:59:30.082" v="11777" actId="478"/>
          <ac:grpSpMkLst>
            <pc:docMk/>
            <pc:sldMk cId="3346993720" sldId="533"/>
            <ac:grpSpMk id="20" creationId="{5FA0A4EB-CAA7-4108-AADB-7E57C98043BC}"/>
          </ac:grpSpMkLst>
        </pc:grpChg>
      </pc:sldChg>
      <pc:sldChg chg="addSp delSp modSp add delAnim modAnim modNotesTx">
        <pc:chgData name="Jack Tracey" userId="98dee47e-7932-4ede-ad91-867e883fbe46" providerId="ADAL" clId="{E4B17A95-46C4-4EE7-B644-B99D941BE62C}" dt="2019-04-23T15:47:46.154" v="20154" actId="167"/>
        <pc:sldMkLst>
          <pc:docMk/>
          <pc:sldMk cId="1568421903" sldId="534"/>
        </pc:sldMkLst>
        <pc:spChg chg="mod ord">
          <ac:chgData name="Jack Tracey" userId="98dee47e-7932-4ede-ad91-867e883fbe46" providerId="ADAL" clId="{E4B17A95-46C4-4EE7-B644-B99D941BE62C}" dt="2019-04-23T15:47:46.154" v="20154" actId="167"/>
          <ac:spMkLst>
            <pc:docMk/>
            <pc:sldMk cId="1568421903" sldId="534"/>
            <ac:spMk id="10" creationId="{A2628DDD-2077-4EC7-AB97-53726CB28C3C}"/>
          </ac:spMkLst>
        </pc:spChg>
        <pc:spChg chg="mod">
          <ac:chgData name="Jack Tracey" userId="98dee47e-7932-4ede-ad91-867e883fbe46" providerId="ADAL" clId="{E4B17A95-46C4-4EE7-B644-B99D941BE62C}" dt="2019-04-19T19:06:28.780" v="11925" actId="14100"/>
          <ac:spMkLst>
            <pc:docMk/>
            <pc:sldMk cId="1568421903" sldId="534"/>
            <ac:spMk id="245" creationId="{A13E6250-F541-FB49-A4BF-8A0D2F209174}"/>
          </ac:spMkLst>
        </pc:spChg>
        <pc:spChg chg="mod">
          <ac:chgData name="Jack Tracey" userId="98dee47e-7932-4ede-ad91-867e883fbe46" providerId="ADAL" clId="{E4B17A95-46C4-4EE7-B644-B99D941BE62C}" dt="2019-04-19T19:06:11.800" v="11922" actId="20577"/>
          <ac:spMkLst>
            <pc:docMk/>
            <pc:sldMk cId="1568421903" sldId="534"/>
            <ac:spMk id="254" creationId="{6CF73D1D-8D49-5C45-A395-44AFF5BD090B}"/>
          </ac:spMkLst>
        </pc:spChg>
        <pc:picChg chg="add del">
          <ac:chgData name="Jack Tracey" userId="98dee47e-7932-4ede-ad91-867e883fbe46" providerId="ADAL" clId="{E4B17A95-46C4-4EE7-B644-B99D941BE62C}" dt="2019-04-19T19:09:51.481" v="11947"/>
          <ac:picMkLst>
            <pc:docMk/>
            <pc:sldMk cId="1568421903" sldId="534"/>
            <ac:picMk id="2" creationId="{14082418-22F1-4029-A226-E0ACDBBA4847}"/>
          </ac:picMkLst>
        </pc:picChg>
        <pc:picChg chg="add mod">
          <ac:chgData name="Jack Tracey" userId="98dee47e-7932-4ede-ad91-867e883fbe46" providerId="ADAL" clId="{E4B17A95-46C4-4EE7-B644-B99D941BE62C}" dt="2019-04-19T19:20:55.291" v="12264" actId="1035"/>
          <ac:picMkLst>
            <pc:docMk/>
            <pc:sldMk cId="1568421903" sldId="534"/>
            <ac:picMk id="3" creationId="{0A1F2449-FED3-47A5-B618-A65E37B1796D}"/>
          </ac:picMkLst>
        </pc:picChg>
        <pc:picChg chg="del">
          <ac:chgData name="Jack Tracey" userId="98dee47e-7932-4ede-ad91-867e883fbe46" providerId="ADAL" clId="{E4B17A95-46C4-4EE7-B644-B99D941BE62C}" dt="2019-04-19T19:06:46.366" v="11930" actId="478"/>
          <ac:picMkLst>
            <pc:docMk/>
            <pc:sldMk cId="1568421903" sldId="534"/>
            <ac:picMk id="4" creationId="{7E212E33-B225-42F1-8BDA-4E9D7184F461}"/>
          </ac:picMkLst>
        </pc:picChg>
        <pc:picChg chg="add mod">
          <ac:chgData name="Jack Tracey" userId="98dee47e-7932-4ede-ad91-867e883fbe46" providerId="ADAL" clId="{E4B17A95-46C4-4EE7-B644-B99D941BE62C}" dt="2019-04-19T19:31:42.721" v="12752" actId="1076"/>
          <ac:picMkLst>
            <pc:docMk/>
            <pc:sldMk cId="1568421903" sldId="534"/>
            <ac:picMk id="5" creationId="{9A1BD390-20B4-4680-A901-F588A7CEF4CF}"/>
          </ac:picMkLst>
        </pc:picChg>
        <pc:picChg chg="del">
          <ac:chgData name="Jack Tracey" userId="98dee47e-7932-4ede-ad91-867e883fbe46" providerId="ADAL" clId="{E4B17A95-46C4-4EE7-B644-B99D941BE62C}" dt="2019-04-19T19:06:46.975" v="11931" actId="478"/>
          <ac:picMkLst>
            <pc:docMk/>
            <pc:sldMk cId="1568421903" sldId="534"/>
            <ac:picMk id="6" creationId="{569ED7CF-10CC-469A-9E08-0A7A43A3BFAA}"/>
          </ac:picMkLst>
        </pc:picChg>
        <pc:picChg chg="del">
          <ac:chgData name="Jack Tracey" userId="98dee47e-7932-4ede-ad91-867e883fbe46" providerId="ADAL" clId="{E4B17A95-46C4-4EE7-B644-B99D941BE62C}" dt="2019-04-19T19:06:48.269" v="11932" actId="478"/>
          <ac:picMkLst>
            <pc:docMk/>
            <pc:sldMk cId="1568421903" sldId="534"/>
            <ac:picMk id="9" creationId="{E690D4D5-2B3C-4192-BC69-09E39F5F0B40}"/>
          </ac:picMkLst>
        </pc:picChg>
        <pc:picChg chg="add">
          <ac:chgData name="Jack Tracey" userId="98dee47e-7932-4ede-ad91-867e883fbe46" providerId="ADAL" clId="{E4B17A95-46C4-4EE7-B644-B99D941BE62C}" dt="2019-04-19T21:17:39.795" v="15635"/>
          <ac:picMkLst>
            <pc:docMk/>
            <pc:sldMk cId="1568421903" sldId="534"/>
            <ac:picMk id="11" creationId="{1CCBF308-5518-4EA9-B354-CFC14602441A}"/>
          </ac:picMkLst>
        </pc:picChg>
        <pc:picChg chg="del">
          <ac:chgData name="Jack Tracey" userId="98dee47e-7932-4ede-ad91-867e883fbe46" providerId="ADAL" clId="{E4B17A95-46C4-4EE7-B644-B99D941BE62C}" dt="2019-04-19T19:06:49.796" v="11933" actId="478"/>
          <ac:picMkLst>
            <pc:docMk/>
            <pc:sldMk cId="1568421903" sldId="534"/>
            <ac:picMk id="15" creationId="{4DE23770-048D-4974-BB77-F2486E96E395}"/>
          </ac:picMkLst>
        </pc:picChg>
        <pc:picChg chg="del">
          <ac:chgData name="Jack Tracey" userId="98dee47e-7932-4ede-ad91-867e883fbe46" providerId="ADAL" clId="{E4B17A95-46C4-4EE7-B644-B99D941BE62C}" dt="2019-04-19T19:06:39.253" v="11927" actId="478"/>
          <ac:picMkLst>
            <pc:docMk/>
            <pc:sldMk cId="1568421903" sldId="534"/>
            <ac:picMk id="18" creationId="{00D373A1-5F59-4D57-B95B-3E561EB09450}"/>
          </ac:picMkLst>
        </pc:picChg>
        <pc:picChg chg="add mod">
          <ac:chgData name="Jack Tracey" userId="98dee47e-7932-4ede-ad91-867e883fbe46" providerId="ADAL" clId="{E4B17A95-46C4-4EE7-B644-B99D941BE62C}" dt="2019-04-19T19:52:04.120" v="13776" actId="1076"/>
          <ac:picMkLst>
            <pc:docMk/>
            <pc:sldMk cId="1568421903" sldId="534"/>
            <ac:picMk id="1026" creationId="{F0943782-5159-429B-BCB2-40FE1C9584BA}"/>
          </ac:picMkLst>
        </pc:picChg>
        <pc:picChg chg="add mod">
          <ac:chgData name="Jack Tracey" userId="98dee47e-7932-4ede-ad91-867e883fbe46" providerId="ADAL" clId="{E4B17A95-46C4-4EE7-B644-B99D941BE62C}" dt="2019-04-19T19:52:11.999" v="13778" actId="1076"/>
          <ac:picMkLst>
            <pc:docMk/>
            <pc:sldMk cId="1568421903" sldId="534"/>
            <ac:picMk id="1028" creationId="{3B6654CE-3724-4C59-BEE1-6287BF001D8E}"/>
          </ac:picMkLst>
        </pc:picChg>
        <pc:picChg chg="del">
          <ac:chgData name="Jack Tracey" userId="98dee47e-7932-4ede-ad91-867e883fbe46" providerId="ADAL" clId="{E4B17A95-46C4-4EE7-B644-B99D941BE62C}" dt="2019-04-19T19:06:41.998" v="11929" actId="478"/>
          <ac:picMkLst>
            <pc:docMk/>
            <pc:sldMk cId="1568421903" sldId="534"/>
            <ac:picMk id="1032" creationId="{067D80A5-B3D5-428D-B0B0-D3535991806B}"/>
          </ac:picMkLst>
        </pc:picChg>
        <pc:picChg chg="del">
          <ac:chgData name="Jack Tracey" userId="98dee47e-7932-4ede-ad91-867e883fbe46" providerId="ADAL" clId="{E4B17A95-46C4-4EE7-B644-B99D941BE62C}" dt="2019-04-19T19:06:37.945" v="11926" actId="478"/>
          <ac:picMkLst>
            <pc:docMk/>
            <pc:sldMk cId="1568421903" sldId="534"/>
            <ac:picMk id="1034" creationId="{5AC32909-0CE9-4DEC-AC15-D6CB59819096}"/>
          </ac:picMkLst>
        </pc:picChg>
        <pc:picChg chg="del">
          <ac:chgData name="Jack Tracey" userId="98dee47e-7932-4ede-ad91-867e883fbe46" providerId="ADAL" clId="{E4B17A95-46C4-4EE7-B644-B99D941BE62C}" dt="2019-04-19T19:06:40.511" v="11928" actId="478"/>
          <ac:picMkLst>
            <pc:docMk/>
            <pc:sldMk cId="1568421903" sldId="534"/>
            <ac:picMk id="1036" creationId="{D10B8AAC-FF52-4926-A374-18B9D9C3B9E6}"/>
          </ac:picMkLst>
        </pc:picChg>
      </pc:sldChg>
      <pc:sldChg chg="addSp modSp add modAnim modNotesTx">
        <pc:chgData name="Jack Tracey" userId="98dee47e-7932-4ede-ad91-867e883fbe46" providerId="ADAL" clId="{E4B17A95-46C4-4EE7-B644-B99D941BE62C}" dt="2019-04-23T15:52:16.546" v="20181" actId="207"/>
        <pc:sldMkLst>
          <pc:docMk/>
          <pc:sldMk cId="3318728463" sldId="535"/>
        </pc:sldMkLst>
        <pc:spChg chg="mod">
          <ac:chgData name="Jack Tracey" userId="98dee47e-7932-4ede-ad91-867e883fbe46" providerId="ADAL" clId="{E4B17A95-46C4-4EE7-B644-B99D941BE62C}" dt="2019-04-23T15:52:16.546" v="20181" actId="207"/>
          <ac:spMkLst>
            <pc:docMk/>
            <pc:sldMk cId="3318728463" sldId="535"/>
            <ac:spMk id="10" creationId="{A2628DDD-2077-4EC7-AB97-53726CB28C3C}"/>
          </ac:spMkLst>
        </pc:spChg>
        <pc:spChg chg="mod">
          <ac:chgData name="Jack Tracey" userId="98dee47e-7932-4ede-ad91-867e883fbe46" providerId="ADAL" clId="{E4B17A95-46C4-4EE7-B644-B99D941BE62C}" dt="2019-04-19T19:10:53.121" v="11983" actId="20577"/>
          <ac:spMkLst>
            <pc:docMk/>
            <pc:sldMk cId="3318728463" sldId="535"/>
            <ac:spMk id="254" creationId="{6CF73D1D-8D49-5C45-A395-44AFF5BD090B}"/>
          </ac:spMkLst>
        </pc:spChg>
        <pc:picChg chg="add mod">
          <ac:chgData name="Jack Tracey" userId="98dee47e-7932-4ede-ad91-867e883fbe46" providerId="ADAL" clId="{E4B17A95-46C4-4EE7-B644-B99D941BE62C}" dt="2019-04-19T20:50:16.142" v="14071" actId="1076"/>
          <ac:picMkLst>
            <pc:docMk/>
            <pc:sldMk cId="3318728463" sldId="535"/>
            <ac:picMk id="7" creationId="{AB01F765-EA30-47FE-9C70-5AD2BA710A1A}"/>
          </ac:picMkLst>
        </pc:picChg>
        <pc:picChg chg="add mod">
          <ac:chgData name="Jack Tracey" userId="98dee47e-7932-4ede-ad91-867e883fbe46" providerId="ADAL" clId="{E4B17A95-46C4-4EE7-B644-B99D941BE62C}" dt="2019-04-19T21:09:42.930" v="15559" actId="1076"/>
          <ac:picMkLst>
            <pc:docMk/>
            <pc:sldMk cId="3318728463" sldId="535"/>
            <ac:picMk id="8" creationId="{043A413B-F52E-4099-AFF3-92994E159610}"/>
          </ac:picMkLst>
        </pc:picChg>
        <pc:picChg chg="add">
          <ac:chgData name="Jack Tracey" userId="98dee47e-7932-4ede-ad91-867e883fbe46" providerId="ADAL" clId="{E4B17A95-46C4-4EE7-B644-B99D941BE62C}" dt="2019-04-19T21:17:42.213" v="15636"/>
          <ac:picMkLst>
            <pc:docMk/>
            <pc:sldMk cId="3318728463" sldId="535"/>
            <ac:picMk id="9" creationId="{9235AFDE-1060-498D-8370-FFFF7EADA61D}"/>
          </ac:picMkLst>
        </pc:picChg>
      </pc:sldChg>
      <pc:sldChg chg="delSp modSp add modAnim">
        <pc:chgData name="Jack Tracey" userId="98dee47e-7932-4ede-ad91-867e883fbe46" providerId="ADAL" clId="{E4B17A95-46C4-4EE7-B644-B99D941BE62C}" dt="2019-04-22T19:59:24.687" v="20131" actId="20577"/>
        <pc:sldMkLst>
          <pc:docMk/>
          <pc:sldMk cId="227393752" sldId="538"/>
        </pc:sldMkLst>
        <pc:spChg chg="mod">
          <ac:chgData name="Jack Tracey" userId="98dee47e-7932-4ede-ad91-867e883fbe46" providerId="ADAL" clId="{E4B17A95-46C4-4EE7-B644-B99D941BE62C}" dt="2019-04-22T19:59:24.687" v="20131" actId="20577"/>
          <ac:spMkLst>
            <pc:docMk/>
            <pc:sldMk cId="227393752" sldId="538"/>
            <ac:spMk id="10" creationId="{A2628DDD-2077-4EC7-AB97-53726CB28C3C}"/>
          </ac:spMkLst>
        </pc:spChg>
        <pc:spChg chg="mod">
          <ac:chgData name="Jack Tracey" userId="98dee47e-7932-4ede-ad91-867e883fbe46" providerId="ADAL" clId="{E4B17A95-46C4-4EE7-B644-B99D941BE62C}" dt="2019-04-22T19:36:14.201" v="18776" actId="14100"/>
          <ac:spMkLst>
            <pc:docMk/>
            <pc:sldMk cId="227393752" sldId="538"/>
            <ac:spMk id="245" creationId="{A13E6250-F541-FB49-A4BF-8A0D2F209174}"/>
          </ac:spMkLst>
        </pc:spChg>
        <pc:spChg chg="mod">
          <ac:chgData name="Jack Tracey" userId="98dee47e-7932-4ede-ad91-867e883fbe46" providerId="ADAL" clId="{E4B17A95-46C4-4EE7-B644-B99D941BE62C}" dt="2019-04-22T19:36:08.525" v="18774" actId="5793"/>
          <ac:spMkLst>
            <pc:docMk/>
            <pc:sldMk cId="227393752" sldId="538"/>
            <ac:spMk id="254" creationId="{6CF73D1D-8D49-5C45-A395-44AFF5BD090B}"/>
          </ac:spMkLst>
        </pc:spChg>
        <pc:picChg chg="del">
          <ac:chgData name="Jack Tracey" userId="98dee47e-7932-4ede-ad91-867e883fbe46" providerId="ADAL" clId="{E4B17A95-46C4-4EE7-B644-B99D941BE62C}" dt="2019-04-22T19:36:19.898" v="18778" actId="478"/>
          <ac:picMkLst>
            <pc:docMk/>
            <pc:sldMk cId="227393752" sldId="538"/>
            <ac:picMk id="2050" creationId="{6C62A5E6-9095-45C9-8AB8-1F00E78580B5}"/>
          </ac:picMkLst>
        </pc:picChg>
        <pc:picChg chg="del">
          <ac:chgData name="Jack Tracey" userId="98dee47e-7932-4ede-ad91-867e883fbe46" providerId="ADAL" clId="{E4B17A95-46C4-4EE7-B644-B99D941BE62C}" dt="2019-04-22T19:36:18.241" v="18777" actId="478"/>
          <ac:picMkLst>
            <pc:docMk/>
            <pc:sldMk cId="227393752" sldId="538"/>
            <ac:picMk id="2052" creationId="{F9E6FC0F-58DC-44F3-933D-2668CB63D45D}"/>
          </ac:picMkLst>
        </pc:picChg>
      </pc:sldChg>
    </pc:docChg>
  </pc:docChgLst>
  <pc:docChgLst>
    <pc:chgData name="Jack Tracey" userId="71a02cd2-1370-4318-b189-6015b162aed9" providerId="ADAL" clId="{D8A16533-50F8-4B65-991C-9FCFE68984DC}"/>
    <pc:docChg chg="undo redo custSel addSld delSld modSld sldOrd modSection">
      <pc:chgData name="Jack Tracey" userId="71a02cd2-1370-4318-b189-6015b162aed9" providerId="ADAL" clId="{D8A16533-50F8-4B65-991C-9FCFE68984DC}" dt="2019-03-29T16:00:05.441" v="24781" actId="167"/>
      <pc:docMkLst>
        <pc:docMk/>
      </pc:docMkLst>
      <pc:sldChg chg="addSp delSp modSp delAnim modAnim">
        <pc:chgData name="Jack Tracey" userId="71a02cd2-1370-4318-b189-6015b162aed9" providerId="ADAL" clId="{D8A16533-50F8-4B65-991C-9FCFE68984DC}" dt="2019-03-25T13:29:11.344" v="2076" actId="478"/>
        <pc:sldMkLst>
          <pc:docMk/>
          <pc:sldMk cId="2667320207" sldId="348"/>
        </pc:sldMkLst>
        <pc:spChg chg="mod">
          <ac:chgData name="Jack Tracey" userId="71a02cd2-1370-4318-b189-6015b162aed9" providerId="ADAL" clId="{D8A16533-50F8-4B65-991C-9FCFE68984DC}" dt="2019-03-21T16:52:30.396" v="170" actId="255"/>
          <ac:spMkLst>
            <pc:docMk/>
            <pc:sldMk cId="2667320207" sldId="348"/>
            <ac:spMk id="2" creationId="{BB4A846C-AC27-408D-BF08-74A2E7C08961}"/>
          </ac:spMkLst>
        </pc:spChg>
        <pc:spChg chg="mod">
          <ac:chgData name="Jack Tracey" userId="71a02cd2-1370-4318-b189-6015b162aed9" providerId="ADAL" clId="{D8A16533-50F8-4B65-991C-9FCFE68984DC}" dt="2019-03-21T16:48:46.591" v="73" actId="20577"/>
          <ac:spMkLst>
            <pc:docMk/>
            <pc:sldMk cId="2667320207" sldId="348"/>
            <ac:spMk id="11" creationId="{B590946B-09FD-3E44-8332-2F659C609471}"/>
          </ac:spMkLst>
        </pc:spChg>
        <pc:picChg chg="mod">
          <ac:chgData name="Jack Tracey" userId="71a02cd2-1370-4318-b189-6015b162aed9" providerId="ADAL" clId="{D8A16533-50F8-4B65-991C-9FCFE68984DC}" dt="2019-03-25T11:17:53.197" v="740" actId="1076"/>
          <ac:picMkLst>
            <pc:docMk/>
            <pc:sldMk cId="2667320207" sldId="348"/>
            <ac:picMk id="3" creationId="{5AFDE2E4-E3A5-684F-AFC9-C7540B3FABFE}"/>
          </ac:picMkLst>
        </pc:picChg>
        <pc:picChg chg="add del mod">
          <ac:chgData name="Jack Tracey" userId="71a02cd2-1370-4318-b189-6015b162aed9" providerId="ADAL" clId="{D8A16533-50F8-4B65-991C-9FCFE68984DC}" dt="2019-03-25T13:29:11.344" v="2076" actId="478"/>
          <ac:picMkLst>
            <pc:docMk/>
            <pc:sldMk cId="2667320207" sldId="348"/>
            <ac:picMk id="12" creationId="{45C137C3-F9F8-4624-B30B-EDE380B5E7BA}"/>
          </ac:picMkLst>
        </pc:picChg>
        <pc:picChg chg="add del">
          <ac:chgData name="Jack Tracey" userId="71a02cd2-1370-4318-b189-6015b162aed9" providerId="ADAL" clId="{D8A16533-50F8-4B65-991C-9FCFE68984DC}" dt="2019-03-25T10:57:28.038" v="719" actId="478"/>
          <ac:picMkLst>
            <pc:docMk/>
            <pc:sldMk cId="2667320207" sldId="348"/>
            <ac:picMk id="2050" creationId="{681BA6FC-26CC-42A5-AC50-C368850C115B}"/>
          </ac:picMkLst>
        </pc:picChg>
        <pc:picChg chg="add del mod">
          <ac:chgData name="Jack Tracey" userId="71a02cd2-1370-4318-b189-6015b162aed9" providerId="ADAL" clId="{D8A16533-50F8-4B65-991C-9FCFE68984DC}" dt="2019-03-25T10:58:33.192" v="735" actId="478"/>
          <ac:picMkLst>
            <pc:docMk/>
            <pc:sldMk cId="2667320207" sldId="348"/>
            <ac:picMk id="2052" creationId="{0103925A-D234-4152-AC9C-D50B204BEC02}"/>
          </ac:picMkLst>
        </pc:picChg>
        <pc:picChg chg="add del mod">
          <ac:chgData name="Jack Tracey" userId="71a02cd2-1370-4318-b189-6015b162aed9" providerId="ADAL" clId="{D8A16533-50F8-4B65-991C-9FCFE68984DC}" dt="2019-03-25T11:20:23.332" v="751" actId="478"/>
          <ac:picMkLst>
            <pc:docMk/>
            <pc:sldMk cId="2667320207" sldId="348"/>
            <ac:picMk id="2054" creationId="{432BA698-DCA0-4FB5-9E2B-524863871816}"/>
          </ac:picMkLst>
        </pc:picChg>
      </pc:sldChg>
      <pc:sldChg chg="addSp delSp modSp delAnim modAnim">
        <pc:chgData name="Jack Tracey" userId="71a02cd2-1370-4318-b189-6015b162aed9" providerId="ADAL" clId="{D8A16533-50F8-4B65-991C-9FCFE68984DC}" dt="2019-03-25T13:29:18.243" v="2079" actId="478"/>
        <pc:sldMkLst>
          <pc:docMk/>
          <pc:sldMk cId="1004111456" sldId="492"/>
        </pc:sldMkLst>
        <pc:spChg chg="add mod">
          <ac:chgData name="Jack Tracey" userId="71a02cd2-1370-4318-b189-6015b162aed9" providerId="ADAL" clId="{D8A16533-50F8-4B65-991C-9FCFE68984DC}" dt="2019-03-25T09:37:26.363" v="270" actId="403"/>
          <ac:spMkLst>
            <pc:docMk/>
            <pc:sldMk cId="1004111456" sldId="492"/>
            <ac:spMk id="16" creationId="{3F9031E5-60C4-4506-ADDD-672D6082EF72}"/>
          </ac:spMkLst>
        </pc:spChg>
        <pc:spChg chg="add mod">
          <ac:chgData name="Jack Tracey" userId="71a02cd2-1370-4318-b189-6015b162aed9" providerId="ADAL" clId="{D8A16533-50F8-4B65-991C-9FCFE68984DC}" dt="2019-03-25T09:37:30.071" v="271" actId="404"/>
          <ac:spMkLst>
            <pc:docMk/>
            <pc:sldMk cId="1004111456" sldId="492"/>
            <ac:spMk id="18" creationId="{94A6777C-3DC5-4C5A-81E7-9D051DD2A2B1}"/>
          </ac:spMkLst>
        </pc:spChg>
        <pc:spChg chg="add mod">
          <ac:chgData name="Jack Tracey" userId="71a02cd2-1370-4318-b189-6015b162aed9" providerId="ADAL" clId="{D8A16533-50F8-4B65-991C-9FCFE68984DC}" dt="2019-03-25T09:37:32.459" v="272" actId="404"/>
          <ac:spMkLst>
            <pc:docMk/>
            <pc:sldMk cId="1004111456" sldId="492"/>
            <ac:spMk id="20" creationId="{CF6523EB-E142-4FB2-ADF9-508BE28F74A6}"/>
          </ac:spMkLst>
        </pc:spChg>
        <pc:spChg chg="add mod">
          <ac:chgData name="Jack Tracey" userId="71a02cd2-1370-4318-b189-6015b162aed9" providerId="ADAL" clId="{D8A16533-50F8-4B65-991C-9FCFE68984DC}" dt="2019-03-25T10:16:03.690" v="706" actId="1035"/>
          <ac:spMkLst>
            <pc:docMk/>
            <pc:sldMk cId="1004111456" sldId="492"/>
            <ac:spMk id="25" creationId="{6986EE36-1D9E-4351-AC66-216C3542D3A1}"/>
          </ac:spMkLst>
        </pc:spChg>
        <pc:spChg chg="mod">
          <ac:chgData name="Jack Tracey" userId="71a02cd2-1370-4318-b189-6015b162aed9" providerId="ADAL" clId="{D8A16533-50F8-4B65-991C-9FCFE68984DC}" dt="2019-03-25T10:16:03.690" v="706" actId="1035"/>
          <ac:spMkLst>
            <pc:docMk/>
            <pc:sldMk cId="1004111456" sldId="492"/>
            <ac:spMk id="236" creationId="{3C92156C-770E-43EB-A067-0623C6EF1914}"/>
          </ac:spMkLst>
        </pc:spChg>
        <pc:spChg chg="mod">
          <ac:chgData name="Jack Tracey" userId="71a02cd2-1370-4318-b189-6015b162aed9" providerId="ADAL" clId="{D8A16533-50F8-4B65-991C-9FCFE68984DC}" dt="2019-03-21T16:52:51.335" v="211" actId="14100"/>
          <ac:spMkLst>
            <pc:docMk/>
            <pc:sldMk cId="1004111456" sldId="492"/>
            <ac:spMk id="245" creationId="{A13E6250-F541-FB49-A4BF-8A0D2F209174}"/>
          </ac:spMkLst>
        </pc:spChg>
        <pc:spChg chg="mod">
          <ac:chgData name="Jack Tracey" userId="71a02cd2-1370-4318-b189-6015b162aed9" providerId="ADAL" clId="{D8A16533-50F8-4B65-991C-9FCFE68984DC}" dt="2019-03-21T16:52:47.406" v="210" actId="20577"/>
          <ac:spMkLst>
            <pc:docMk/>
            <pc:sldMk cId="1004111456" sldId="492"/>
            <ac:spMk id="254" creationId="{6CF73D1D-8D49-5C45-A395-44AFF5BD090B}"/>
          </ac:spMkLst>
        </pc:spChg>
        <pc:grpChg chg="add mod">
          <ac:chgData name="Jack Tracey" userId="71a02cd2-1370-4318-b189-6015b162aed9" providerId="ADAL" clId="{D8A16533-50F8-4B65-991C-9FCFE68984DC}" dt="2019-03-25T09:41:14.691" v="308" actId="1037"/>
          <ac:grpSpMkLst>
            <pc:docMk/>
            <pc:sldMk cId="1004111456" sldId="492"/>
            <ac:grpSpMk id="2" creationId="{C8DBA7FC-8F0B-430B-B097-62AFFD0F0B35}"/>
          </ac:grpSpMkLst>
        </pc:grpChg>
        <pc:grpChg chg="del">
          <ac:chgData name="Jack Tracey" userId="71a02cd2-1370-4318-b189-6015b162aed9" providerId="ADAL" clId="{D8A16533-50F8-4B65-991C-9FCFE68984DC}" dt="2019-03-25T09:24:56.068" v="212" actId="478"/>
          <ac:grpSpMkLst>
            <pc:docMk/>
            <pc:sldMk cId="1004111456" sldId="492"/>
            <ac:grpSpMk id="7" creationId="{CFD21FBA-74F9-4D72-A8DF-7BF5B39A6A93}"/>
          </ac:grpSpMkLst>
        </pc:grpChg>
        <pc:grpChg chg="del">
          <ac:chgData name="Jack Tracey" userId="71a02cd2-1370-4318-b189-6015b162aed9" providerId="ADAL" clId="{D8A16533-50F8-4B65-991C-9FCFE68984DC}" dt="2019-03-25T09:24:56.068" v="212" actId="478"/>
          <ac:grpSpMkLst>
            <pc:docMk/>
            <pc:sldMk cId="1004111456" sldId="492"/>
            <ac:grpSpMk id="10" creationId="{5952B798-824C-4A20-A310-9426B60CE37C}"/>
          </ac:grpSpMkLst>
        </pc:grpChg>
        <pc:grpChg chg="del">
          <ac:chgData name="Jack Tracey" userId="71a02cd2-1370-4318-b189-6015b162aed9" providerId="ADAL" clId="{D8A16533-50F8-4B65-991C-9FCFE68984DC}" dt="2019-03-25T09:24:56.068" v="212" actId="478"/>
          <ac:grpSpMkLst>
            <pc:docMk/>
            <pc:sldMk cId="1004111456" sldId="492"/>
            <ac:grpSpMk id="13" creationId="{EBA384E3-9B06-441A-A2D7-582581A19A55}"/>
          </ac:grpSpMkLst>
        </pc:grpChg>
        <pc:picChg chg="add mod">
          <ac:chgData name="Jack Tracey" userId="71a02cd2-1370-4318-b189-6015b162aed9" providerId="ADAL" clId="{D8A16533-50F8-4B65-991C-9FCFE68984DC}" dt="2019-03-25T09:38:40.220" v="279" actId="1076"/>
          <ac:picMkLst>
            <pc:docMk/>
            <pc:sldMk cId="1004111456" sldId="492"/>
            <ac:picMk id="5" creationId="{7ACF10F4-9601-4A0E-8E90-2BE1CD3FDC48}"/>
          </ac:picMkLst>
        </pc:picChg>
        <pc:picChg chg="add mod">
          <ac:chgData name="Jack Tracey" userId="71a02cd2-1370-4318-b189-6015b162aed9" providerId="ADAL" clId="{D8A16533-50F8-4B65-991C-9FCFE68984DC}" dt="2019-03-25T09:37:14.915" v="267" actId="164"/>
          <ac:picMkLst>
            <pc:docMk/>
            <pc:sldMk cId="1004111456" sldId="492"/>
            <ac:picMk id="17" creationId="{C8DC89AC-5E65-4433-8C7C-95FEEB5343D3}"/>
          </ac:picMkLst>
        </pc:picChg>
        <pc:picChg chg="add mod">
          <ac:chgData name="Jack Tracey" userId="71a02cd2-1370-4318-b189-6015b162aed9" providerId="ADAL" clId="{D8A16533-50F8-4B65-991C-9FCFE68984DC}" dt="2019-03-25T09:37:14.915" v="267" actId="164"/>
          <ac:picMkLst>
            <pc:docMk/>
            <pc:sldMk cId="1004111456" sldId="492"/>
            <ac:picMk id="19" creationId="{656059F0-D4CA-471B-8B1B-1D6278DCB7A5}"/>
          </ac:picMkLst>
        </pc:picChg>
        <pc:picChg chg="add mod">
          <ac:chgData name="Jack Tracey" userId="71a02cd2-1370-4318-b189-6015b162aed9" providerId="ADAL" clId="{D8A16533-50F8-4B65-991C-9FCFE68984DC}" dt="2019-03-25T09:37:14.915" v="267" actId="164"/>
          <ac:picMkLst>
            <pc:docMk/>
            <pc:sldMk cId="1004111456" sldId="492"/>
            <ac:picMk id="21" creationId="{79A7EAC3-A41C-4800-A487-0238E56FBF30}"/>
          </ac:picMkLst>
        </pc:picChg>
        <pc:picChg chg="add mod">
          <ac:chgData name="Jack Tracey" userId="71a02cd2-1370-4318-b189-6015b162aed9" providerId="ADAL" clId="{D8A16533-50F8-4B65-991C-9FCFE68984DC}" dt="2019-03-25T10:24:57.459" v="710" actId="1076"/>
          <ac:picMkLst>
            <pc:docMk/>
            <pc:sldMk cId="1004111456" sldId="492"/>
            <ac:picMk id="22" creationId="{E53BFF49-17AA-4D7B-AC30-84770A3EB319}"/>
          </ac:picMkLst>
        </pc:picChg>
        <pc:picChg chg="add del mod">
          <ac:chgData name="Jack Tracey" userId="71a02cd2-1370-4318-b189-6015b162aed9" providerId="ADAL" clId="{D8A16533-50F8-4B65-991C-9FCFE68984DC}" dt="2019-03-25T13:29:18.243" v="2079" actId="478"/>
          <ac:picMkLst>
            <pc:docMk/>
            <pc:sldMk cId="1004111456" sldId="492"/>
            <ac:picMk id="28" creationId="{8FE7C0C1-9695-4041-B5E4-D4166F13291D}"/>
          </ac:picMkLst>
        </pc:picChg>
        <pc:picChg chg="add del mod">
          <ac:chgData name="Jack Tracey" userId="71a02cd2-1370-4318-b189-6015b162aed9" providerId="ADAL" clId="{D8A16533-50F8-4B65-991C-9FCFE68984DC}" dt="2019-03-25T09:38:17.954" v="274" actId="478"/>
          <ac:picMkLst>
            <pc:docMk/>
            <pc:sldMk cId="1004111456" sldId="492"/>
            <ac:picMk id="1026" creationId="{6FE815C2-2874-4F1E-8780-ADFA70256B30}"/>
          </ac:picMkLst>
        </pc:picChg>
      </pc:sldChg>
      <pc:sldChg chg="addSp modSp modAnim">
        <pc:chgData name="Jack Tracey" userId="71a02cd2-1370-4318-b189-6015b162aed9" providerId="ADAL" clId="{D8A16533-50F8-4B65-991C-9FCFE68984DC}" dt="2019-03-28T22:50:30.240" v="22937"/>
        <pc:sldMkLst>
          <pc:docMk/>
          <pc:sldMk cId="1286743347" sldId="499"/>
        </pc:sldMkLst>
        <pc:spChg chg="mod">
          <ac:chgData name="Jack Tracey" userId="71a02cd2-1370-4318-b189-6015b162aed9" providerId="ADAL" clId="{D8A16533-50F8-4B65-991C-9FCFE68984DC}" dt="2019-03-28T20:49:58.447" v="17380" actId="1076"/>
          <ac:spMkLst>
            <pc:docMk/>
            <pc:sldMk cId="1286743347" sldId="499"/>
            <ac:spMk id="9" creationId="{00B12F49-8403-4B14-9E09-3F6E4211DFB7}"/>
          </ac:spMkLst>
        </pc:spChg>
        <pc:spChg chg="mod">
          <ac:chgData name="Jack Tracey" userId="71a02cd2-1370-4318-b189-6015b162aed9" providerId="ADAL" clId="{D8A16533-50F8-4B65-991C-9FCFE68984DC}" dt="2019-03-28T20:49:53.906" v="17379" actId="1035"/>
          <ac:spMkLst>
            <pc:docMk/>
            <pc:sldMk cId="1286743347" sldId="499"/>
            <ac:spMk id="13" creationId="{BA0FA8C4-59F0-4360-89E9-7AA57BEA9184}"/>
          </ac:spMkLst>
        </pc:spChg>
        <pc:picChg chg="add">
          <ac:chgData name="Jack Tracey" userId="71a02cd2-1370-4318-b189-6015b162aed9" providerId="ADAL" clId="{D8A16533-50F8-4B65-991C-9FCFE68984DC}" dt="2019-03-25T13:30:07.430" v="2089"/>
          <ac:picMkLst>
            <pc:docMk/>
            <pc:sldMk cId="1286743347" sldId="499"/>
            <ac:picMk id="7" creationId="{23924241-E42D-4AF8-9895-E6FD9F86025F}"/>
          </ac:picMkLst>
        </pc:picChg>
      </pc:sldChg>
      <pc:sldChg chg="addSp modSp modAnim">
        <pc:chgData name="Jack Tracey" userId="71a02cd2-1370-4318-b189-6015b162aed9" providerId="ADAL" clId="{D8A16533-50F8-4B65-991C-9FCFE68984DC}" dt="2019-03-28T22:44:24.843" v="22932"/>
        <pc:sldMkLst>
          <pc:docMk/>
          <pc:sldMk cId="2323985547" sldId="507"/>
        </pc:sldMkLst>
        <pc:spChg chg="mod">
          <ac:chgData name="Jack Tracey" userId="71a02cd2-1370-4318-b189-6015b162aed9" providerId="ADAL" clId="{D8A16533-50F8-4B65-991C-9FCFE68984DC}" dt="2019-03-28T22:43:44.638" v="22927" actId="1076"/>
          <ac:spMkLst>
            <pc:docMk/>
            <pc:sldMk cId="2323985547" sldId="507"/>
            <ac:spMk id="8" creationId="{74A33EC3-FBD0-D543-A425-400839C82DB1}"/>
          </ac:spMkLst>
        </pc:spChg>
        <pc:spChg chg="mod">
          <ac:chgData name="Jack Tracey" userId="71a02cd2-1370-4318-b189-6015b162aed9" providerId="ADAL" clId="{D8A16533-50F8-4B65-991C-9FCFE68984DC}" dt="2019-03-28T22:43:50.711" v="22928" actId="1076"/>
          <ac:spMkLst>
            <pc:docMk/>
            <pc:sldMk cId="2323985547" sldId="507"/>
            <ac:spMk id="15" creationId="{22A5AB88-84E0-CE4C-9899-9AB4655E2228}"/>
          </ac:spMkLst>
        </pc:spChg>
        <pc:grpChg chg="add mod">
          <ac:chgData name="Jack Tracey" userId="71a02cd2-1370-4318-b189-6015b162aed9" providerId="ADAL" clId="{D8A16533-50F8-4B65-991C-9FCFE68984DC}" dt="2019-03-28T22:43:59.061" v="22929" actId="1076"/>
          <ac:grpSpMkLst>
            <pc:docMk/>
            <pc:sldMk cId="2323985547" sldId="507"/>
            <ac:grpSpMk id="10" creationId="{1872A94A-4C8D-4997-988F-CF03E8265A68}"/>
          </ac:grpSpMkLst>
        </pc:grpChg>
      </pc:sldChg>
      <pc:sldChg chg="addSp delSp modSp add ord delAnim modAnim">
        <pc:chgData name="Jack Tracey" userId="71a02cd2-1370-4318-b189-6015b162aed9" providerId="ADAL" clId="{D8A16533-50F8-4B65-991C-9FCFE68984DC}" dt="2019-03-28T22:56:44.492" v="22978"/>
        <pc:sldMkLst>
          <pc:docMk/>
          <pc:sldMk cId="3470487014" sldId="524"/>
        </pc:sldMkLst>
        <pc:spChg chg="mod">
          <ac:chgData name="Jack Tracey" userId="71a02cd2-1370-4318-b189-6015b162aed9" providerId="ADAL" clId="{D8A16533-50F8-4B65-991C-9FCFE68984DC}" dt="2019-03-28T20:38:38.012" v="16991" actId="20577"/>
          <ac:spMkLst>
            <pc:docMk/>
            <pc:sldMk cId="3470487014" sldId="524"/>
            <ac:spMk id="10" creationId="{A2628DDD-2077-4EC7-AB97-53726CB28C3C}"/>
          </ac:spMkLst>
        </pc:spChg>
        <pc:spChg chg="mod">
          <ac:chgData name="Jack Tracey" userId="71a02cd2-1370-4318-b189-6015b162aed9" providerId="ADAL" clId="{D8A16533-50F8-4B65-991C-9FCFE68984DC}" dt="2019-03-28T11:50:27.863" v="12716" actId="14100"/>
          <ac:spMkLst>
            <pc:docMk/>
            <pc:sldMk cId="3470487014" sldId="524"/>
            <ac:spMk id="245" creationId="{A13E6250-F541-FB49-A4BF-8A0D2F209174}"/>
          </ac:spMkLst>
        </pc:spChg>
        <pc:spChg chg="mod">
          <ac:chgData name="Jack Tracey" userId="71a02cd2-1370-4318-b189-6015b162aed9" providerId="ADAL" clId="{D8A16533-50F8-4B65-991C-9FCFE68984DC}" dt="2019-03-28T11:50:21.459" v="12713" actId="20577"/>
          <ac:spMkLst>
            <pc:docMk/>
            <pc:sldMk cId="3470487014" sldId="524"/>
            <ac:spMk id="254" creationId="{6CF73D1D-8D49-5C45-A395-44AFF5BD090B}"/>
          </ac:spMkLst>
        </pc:spChg>
        <pc:picChg chg="add mod">
          <ac:chgData name="Jack Tracey" userId="71a02cd2-1370-4318-b189-6015b162aed9" providerId="ADAL" clId="{D8A16533-50F8-4B65-991C-9FCFE68984DC}" dt="2019-03-28T16:32:13.585" v="14024" actId="1076"/>
          <ac:picMkLst>
            <pc:docMk/>
            <pc:sldMk cId="3470487014" sldId="524"/>
            <ac:picMk id="4" creationId="{3F8F19A0-6B2D-46CB-8791-B471C09C601B}"/>
          </ac:picMkLst>
        </pc:picChg>
        <pc:picChg chg="del">
          <ac:chgData name="Jack Tracey" userId="71a02cd2-1370-4318-b189-6015b162aed9" providerId="ADAL" clId="{D8A16533-50F8-4B65-991C-9FCFE68984DC}" dt="2019-03-28T11:50:29.631" v="12717" actId="478"/>
          <ac:picMkLst>
            <pc:docMk/>
            <pc:sldMk cId="3470487014" sldId="524"/>
            <ac:picMk id="4" creationId="{EC1335A4-5B38-4021-814E-2F2ED0D831D6}"/>
          </ac:picMkLst>
        </pc:picChg>
        <pc:picChg chg="add mod">
          <ac:chgData name="Jack Tracey" userId="71a02cd2-1370-4318-b189-6015b162aed9" providerId="ADAL" clId="{D8A16533-50F8-4B65-991C-9FCFE68984DC}" dt="2019-03-28T16:11:46.259" v="13354" actId="1076"/>
          <ac:picMkLst>
            <pc:docMk/>
            <pc:sldMk cId="3470487014" sldId="524"/>
            <ac:picMk id="5" creationId="{29B4C481-9E37-4162-9588-9E1C8468A2B0}"/>
          </ac:picMkLst>
        </pc:picChg>
        <pc:picChg chg="del">
          <ac:chgData name="Jack Tracey" userId="71a02cd2-1370-4318-b189-6015b162aed9" providerId="ADAL" clId="{D8A16533-50F8-4B65-991C-9FCFE68984DC}" dt="2019-03-28T11:50:30.954" v="12718" actId="478"/>
          <ac:picMkLst>
            <pc:docMk/>
            <pc:sldMk cId="3470487014" sldId="524"/>
            <ac:picMk id="6" creationId="{12567D3B-C97D-4BFB-AC51-5407EB97D533}"/>
          </ac:picMkLst>
        </pc:picChg>
        <pc:picChg chg="add mod">
          <ac:chgData name="Jack Tracey" userId="71a02cd2-1370-4318-b189-6015b162aed9" providerId="ADAL" clId="{D8A16533-50F8-4B65-991C-9FCFE68984DC}" dt="2019-03-28T16:32:10.275" v="14023" actId="1076"/>
          <ac:picMkLst>
            <pc:docMk/>
            <pc:sldMk cId="3470487014" sldId="524"/>
            <ac:picMk id="7" creationId="{73CD1B8B-2BEA-4D27-A3AF-FB50DA0DE6ED}"/>
          </ac:picMkLst>
        </pc:picChg>
        <pc:picChg chg="del">
          <ac:chgData name="Jack Tracey" userId="71a02cd2-1370-4318-b189-6015b162aed9" providerId="ADAL" clId="{D8A16533-50F8-4B65-991C-9FCFE68984DC}" dt="2019-03-28T11:50:32.477" v="12719" actId="478"/>
          <ac:picMkLst>
            <pc:docMk/>
            <pc:sldMk cId="3470487014" sldId="524"/>
            <ac:picMk id="9" creationId="{BD6A822F-EC6F-4B4E-92EA-2E52568F4F0C}"/>
          </ac:picMkLst>
        </pc:picChg>
        <pc:picChg chg="add mod">
          <ac:chgData name="Jack Tracey" userId="71a02cd2-1370-4318-b189-6015b162aed9" providerId="ADAL" clId="{D8A16533-50F8-4B65-991C-9FCFE68984DC}" dt="2019-03-28T20:38:53.736" v="16992" actId="1076"/>
          <ac:picMkLst>
            <pc:docMk/>
            <pc:sldMk cId="3470487014" sldId="524"/>
            <ac:picMk id="11" creationId="{DD1C3AAC-0B19-42C8-9DE1-C9A161FD21F9}"/>
          </ac:picMkLst>
        </pc:picChg>
      </pc:sldChg>
      <pc:sldChg chg="addSp delSp modSp add delAnim modAnim">
        <pc:chgData name="Jack Tracey" userId="71a02cd2-1370-4318-b189-6015b162aed9" providerId="ADAL" clId="{D8A16533-50F8-4B65-991C-9FCFE68984DC}" dt="2019-03-28T19:43:45.080" v="16049" actId="167"/>
        <pc:sldMkLst>
          <pc:docMk/>
          <pc:sldMk cId="3493645088" sldId="525"/>
        </pc:sldMkLst>
        <pc:spChg chg="mod ord">
          <ac:chgData name="Jack Tracey" userId="71a02cd2-1370-4318-b189-6015b162aed9" providerId="ADAL" clId="{D8A16533-50F8-4B65-991C-9FCFE68984DC}" dt="2019-03-28T19:43:45.080" v="16049" actId="167"/>
          <ac:spMkLst>
            <pc:docMk/>
            <pc:sldMk cId="3493645088" sldId="525"/>
            <ac:spMk id="10" creationId="{A2628DDD-2077-4EC7-AB97-53726CB28C3C}"/>
          </ac:spMkLst>
        </pc:spChg>
        <pc:spChg chg="add del">
          <ac:chgData name="Jack Tracey" userId="71a02cd2-1370-4318-b189-6015b162aed9" providerId="ADAL" clId="{D8A16533-50F8-4B65-991C-9FCFE68984DC}" dt="2019-03-28T19:22:42.503" v="15217"/>
          <ac:spMkLst>
            <pc:docMk/>
            <pc:sldMk cId="3493645088" sldId="525"/>
            <ac:spMk id="11" creationId="{D07DE426-8D4C-42C6-A680-5BC863617BBD}"/>
          </ac:spMkLst>
        </pc:spChg>
        <pc:spChg chg="add del">
          <ac:chgData name="Jack Tracey" userId="71a02cd2-1370-4318-b189-6015b162aed9" providerId="ADAL" clId="{D8A16533-50F8-4B65-991C-9FCFE68984DC}" dt="2019-03-28T19:22:44.711" v="15219" actId="478"/>
          <ac:spMkLst>
            <pc:docMk/>
            <pc:sldMk cId="3493645088" sldId="525"/>
            <ac:spMk id="12" creationId="{135F437E-12AB-4BFC-9E4C-E648DE019603}"/>
          </ac:spMkLst>
        </pc:spChg>
        <pc:spChg chg="add del">
          <ac:chgData name="Jack Tracey" userId="71a02cd2-1370-4318-b189-6015b162aed9" providerId="ADAL" clId="{D8A16533-50F8-4B65-991C-9FCFE68984DC}" dt="2019-03-28T19:40:35.145" v="15995" actId="478"/>
          <ac:spMkLst>
            <pc:docMk/>
            <pc:sldMk cId="3493645088" sldId="525"/>
            <ac:spMk id="16" creationId="{06BD28A0-AEDD-4B37-A8F4-278F89688EC8}"/>
          </ac:spMkLst>
        </pc:spChg>
        <pc:spChg chg="add del">
          <ac:chgData name="Jack Tracey" userId="71a02cd2-1370-4318-b189-6015b162aed9" providerId="ADAL" clId="{D8A16533-50F8-4B65-991C-9FCFE68984DC}" dt="2019-03-28T19:40:41.064" v="15997" actId="478"/>
          <ac:spMkLst>
            <pc:docMk/>
            <pc:sldMk cId="3493645088" sldId="525"/>
            <ac:spMk id="17" creationId="{D46189C5-A989-4910-92C5-32EECB4C99F9}"/>
          </ac:spMkLst>
        </pc:spChg>
        <pc:spChg chg="mod">
          <ac:chgData name="Jack Tracey" userId="71a02cd2-1370-4318-b189-6015b162aed9" providerId="ADAL" clId="{D8A16533-50F8-4B65-991C-9FCFE68984DC}" dt="2019-03-28T16:38:06.183" v="14389" actId="14100"/>
          <ac:spMkLst>
            <pc:docMk/>
            <pc:sldMk cId="3493645088" sldId="525"/>
            <ac:spMk id="245" creationId="{A13E6250-F541-FB49-A4BF-8A0D2F209174}"/>
          </ac:spMkLst>
        </pc:spChg>
        <pc:spChg chg="mod">
          <ac:chgData name="Jack Tracey" userId="71a02cd2-1370-4318-b189-6015b162aed9" providerId="ADAL" clId="{D8A16533-50F8-4B65-991C-9FCFE68984DC}" dt="2019-03-28T16:37:59.988" v="14387" actId="20577"/>
          <ac:spMkLst>
            <pc:docMk/>
            <pc:sldMk cId="3493645088" sldId="525"/>
            <ac:spMk id="254" creationId="{6CF73D1D-8D49-5C45-A395-44AFF5BD090B}"/>
          </ac:spMkLst>
        </pc:spChg>
        <pc:picChg chg="del">
          <ac:chgData name="Jack Tracey" userId="71a02cd2-1370-4318-b189-6015b162aed9" providerId="ADAL" clId="{D8A16533-50F8-4B65-991C-9FCFE68984DC}" dt="2019-03-28T16:39:52.668" v="14391" actId="478"/>
          <ac:picMkLst>
            <pc:docMk/>
            <pc:sldMk cId="3493645088" sldId="525"/>
            <ac:picMk id="4" creationId="{3F8F19A0-6B2D-46CB-8791-B471C09C601B}"/>
          </ac:picMkLst>
        </pc:picChg>
        <pc:picChg chg="add mod">
          <ac:chgData name="Jack Tracey" userId="71a02cd2-1370-4318-b189-6015b162aed9" providerId="ADAL" clId="{D8A16533-50F8-4B65-991C-9FCFE68984DC}" dt="2019-03-28T19:21:27.485" v="15065" actId="1076"/>
          <ac:picMkLst>
            <pc:docMk/>
            <pc:sldMk cId="3493645088" sldId="525"/>
            <ac:picMk id="4" creationId="{7E212E33-B225-42F1-8BDA-4E9D7184F461}"/>
          </ac:picMkLst>
        </pc:picChg>
        <pc:picChg chg="del">
          <ac:chgData name="Jack Tracey" userId="71a02cd2-1370-4318-b189-6015b162aed9" providerId="ADAL" clId="{D8A16533-50F8-4B65-991C-9FCFE68984DC}" dt="2019-03-28T16:39:49.084" v="14390" actId="478"/>
          <ac:picMkLst>
            <pc:docMk/>
            <pc:sldMk cId="3493645088" sldId="525"/>
            <ac:picMk id="5" creationId="{29B4C481-9E37-4162-9588-9E1C8468A2B0}"/>
          </ac:picMkLst>
        </pc:picChg>
        <pc:picChg chg="add mod">
          <ac:chgData name="Jack Tracey" userId="71a02cd2-1370-4318-b189-6015b162aed9" providerId="ADAL" clId="{D8A16533-50F8-4B65-991C-9FCFE68984DC}" dt="2019-03-28T19:21:27.485" v="15065" actId="1076"/>
          <ac:picMkLst>
            <pc:docMk/>
            <pc:sldMk cId="3493645088" sldId="525"/>
            <ac:picMk id="6" creationId="{569ED7CF-10CC-469A-9E08-0A7A43A3BFAA}"/>
          </ac:picMkLst>
        </pc:picChg>
        <pc:picChg chg="del">
          <ac:chgData name="Jack Tracey" userId="71a02cd2-1370-4318-b189-6015b162aed9" providerId="ADAL" clId="{D8A16533-50F8-4B65-991C-9FCFE68984DC}" dt="2019-03-28T16:39:52.668" v="14391" actId="478"/>
          <ac:picMkLst>
            <pc:docMk/>
            <pc:sldMk cId="3493645088" sldId="525"/>
            <ac:picMk id="7" creationId="{73CD1B8B-2BEA-4D27-A3AF-FB50DA0DE6ED}"/>
          </ac:picMkLst>
        </pc:picChg>
        <pc:picChg chg="add mod">
          <ac:chgData name="Jack Tracey" userId="71a02cd2-1370-4318-b189-6015b162aed9" providerId="ADAL" clId="{D8A16533-50F8-4B65-991C-9FCFE68984DC}" dt="2019-03-28T19:21:27.485" v="15065" actId="1076"/>
          <ac:picMkLst>
            <pc:docMk/>
            <pc:sldMk cId="3493645088" sldId="525"/>
            <ac:picMk id="9" creationId="{E690D4D5-2B3C-4192-BC69-09E39F5F0B40}"/>
          </ac:picMkLst>
        </pc:picChg>
        <pc:picChg chg="del">
          <ac:chgData name="Jack Tracey" userId="71a02cd2-1370-4318-b189-6015b162aed9" providerId="ADAL" clId="{D8A16533-50F8-4B65-991C-9FCFE68984DC}" dt="2019-03-28T16:39:52.668" v="14391" actId="478"/>
          <ac:picMkLst>
            <pc:docMk/>
            <pc:sldMk cId="3493645088" sldId="525"/>
            <ac:picMk id="11" creationId="{DD1C3AAC-0B19-42C8-9DE1-C9A161FD21F9}"/>
          </ac:picMkLst>
        </pc:picChg>
        <pc:picChg chg="add del mod ord">
          <ac:chgData name="Jack Tracey" userId="71a02cd2-1370-4318-b189-6015b162aed9" providerId="ADAL" clId="{D8A16533-50F8-4B65-991C-9FCFE68984DC}" dt="2019-03-28T19:25:00.711" v="15254" actId="478"/>
          <ac:picMkLst>
            <pc:docMk/>
            <pc:sldMk cId="3493645088" sldId="525"/>
            <ac:picMk id="13" creationId="{BB8041A8-3882-491B-9310-1E3F2B977FDF}"/>
          </ac:picMkLst>
        </pc:picChg>
        <pc:picChg chg="add mod">
          <ac:chgData name="Jack Tracey" userId="71a02cd2-1370-4318-b189-6015b162aed9" providerId="ADAL" clId="{D8A16533-50F8-4B65-991C-9FCFE68984DC}" dt="2019-03-28T19:34:58.865" v="15942" actId="1076"/>
          <ac:picMkLst>
            <pc:docMk/>
            <pc:sldMk cId="3493645088" sldId="525"/>
            <ac:picMk id="15" creationId="{4DE23770-048D-4974-BB77-F2486E96E395}"/>
          </ac:picMkLst>
        </pc:picChg>
        <pc:picChg chg="add mod">
          <ac:chgData name="Jack Tracey" userId="71a02cd2-1370-4318-b189-6015b162aed9" providerId="ADAL" clId="{D8A16533-50F8-4B65-991C-9FCFE68984DC}" dt="2019-03-28T19:43:02.639" v="16042" actId="1037"/>
          <ac:picMkLst>
            <pc:docMk/>
            <pc:sldMk cId="3493645088" sldId="525"/>
            <ac:picMk id="18" creationId="{00D373A1-5F59-4D57-B95B-3E561EB09450}"/>
          </ac:picMkLst>
        </pc:picChg>
        <pc:picChg chg="add del mod">
          <ac:chgData name="Jack Tracey" userId="71a02cd2-1370-4318-b189-6015b162aed9" providerId="ADAL" clId="{D8A16533-50F8-4B65-991C-9FCFE68984DC}" dt="2019-03-28T19:35:25.842" v="15946" actId="478"/>
          <ac:picMkLst>
            <pc:docMk/>
            <pc:sldMk cId="3493645088" sldId="525"/>
            <ac:picMk id="1030" creationId="{9BE332FC-F29B-4B4B-B266-C2100718959A}"/>
          </ac:picMkLst>
        </pc:picChg>
        <pc:picChg chg="add mod">
          <ac:chgData name="Jack Tracey" userId="71a02cd2-1370-4318-b189-6015b162aed9" providerId="ADAL" clId="{D8A16533-50F8-4B65-991C-9FCFE68984DC}" dt="2019-03-28T19:37:44.458" v="15965" actId="1076"/>
          <ac:picMkLst>
            <pc:docMk/>
            <pc:sldMk cId="3493645088" sldId="525"/>
            <ac:picMk id="1032" creationId="{067D80A5-B3D5-428D-B0B0-D3535991806B}"/>
          </ac:picMkLst>
        </pc:picChg>
        <pc:picChg chg="add mod">
          <ac:chgData name="Jack Tracey" userId="71a02cd2-1370-4318-b189-6015b162aed9" providerId="ADAL" clId="{D8A16533-50F8-4B65-991C-9FCFE68984DC}" dt="2019-03-28T19:38:36.104" v="15974" actId="1076"/>
          <ac:picMkLst>
            <pc:docMk/>
            <pc:sldMk cId="3493645088" sldId="525"/>
            <ac:picMk id="1034" creationId="{5AC32909-0CE9-4DEC-AC15-D6CB59819096}"/>
          </ac:picMkLst>
        </pc:picChg>
        <pc:picChg chg="add mod">
          <ac:chgData name="Jack Tracey" userId="71a02cd2-1370-4318-b189-6015b162aed9" providerId="ADAL" clId="{D8A16533-50F8-4B65-991C-9FCFE68984DC}" dt="2019-03-28T19:39:37.156" v="15986" actId="14100"/>
          <ac:picMkLst>
            <pc:docMk/>
            <pc:sldMk cId="3493645088" sldId="525"/>
            <ac:picMk id="1036" creationId="{D10B8AAC-FF52-4926-A374-18B9D9C3B9E6}"/>
          </ac:picMkLst>
        </pc:picChg>
      </pc:sldChg>
      <pc:sldChg chg="addSp delSp modSp add ord delAnim modAnim">
        <pc:chgData name="Jack Tracey" userId="71a02cd2-1370-4318-b189-6015b162aed9" providerId="ADAL" clId="{D8A16533-50F8-4B65-991C-9FCFE68984DC}" dt="2019-03-28T20:46:04.645" v="17284" actId="166"/>
        <pc:sldMkLst>
          <pc:docMk/>
          <pc:sldMk cId="1661595134" sldId="526"/>
        </pc:sldMkLst>
        <pc:spChg chg="add del">
          <ac:chgData name="Jack Tracey" userId="71a02cd2-1370-4318-b189-6015b162aed9" providerId="ADAL" clId="{D8A16533-50F8-4B65-991C-9FCFE68984DC}" dt="2019-03-28T20:41:04.065" v="17251" actId="478"/>
          <ac:spMkLst>
            <pc:docMk/>
            <pc:sldMk cId="1661595134" sldId="526"/>
            <ac:spMk id="2" creationId="{BCE67CFD-53A8-4A13-A8EE-9C31F9DB0781}"/>
          </ac:spMkLst>
        </pc:spChg>
        <pc:spChg chg="add del">
          <ac:chgData name="Jack Tracey" userId="71a02cd2-1370-4318-b189-6015b162aed9" providerId="ADAL" clId="{D8A16533-50F8-4B65-991C-9FCFE68984DC}" dt="2019-03-28T20:41:12.227" v="17253" actId="478"/>
          <ac:spMkLst>
            <pc:docMk/>
            <pc:sldMk cId="1661595134" sldId="526"/>
            <ac:spMk id="6" creationId="{B6D39762-043E-4A73-B3D3-1B45F9B06FF1}"/>
          </ac:spMkLst>
        </pc:spChg>
        <pc:spChg chg="mod">
          <ac:chgData name="Jack Tracey" userId="71a02cd2-1370-4318-b189-6015b162aed9" providerId="ADAL" clId="{D8A16533-50F8-4B65-991C-9FCFE68984DC}" dt="2019-03-28T20:40:48.974" v="17249" actId="1076"/>
          <ac:spMkLst>
            <pc:docMk/>
            <pc:sldMk cId="1661595134" sldId="526"/>
            <ac:spMk id="10" creationId="{A2628DDD-2077-4EC7-AB97-53726CB28C3C}"/>
          </ac:spMkLst>
        </pc:spChg>
        <pc:spChg chg="mod">
          <ac:chgData name="Jack Tracey" userId="71a02cd2-1370-4318-b189-6015b162aed9" providerId="ADAL" clId="{D8A16533-50F8-4B65-991C-9FCFE68984DC}" dt="2019-03-28T20:18:11.269" v="16095" actId="14100"/>
          <ac:spMkLst>
            <pc:docMk/>
            <pc:sldMk cId="1661595134" sldId="526"/>
            <ac:spMk id="245" creationId="{A13E6250-F541-FB49-A4BF-8A0D2F209174}"/>
          </ac:spMkLst>
        </pc:spChg>
        <pc:spChg chg="mod">
          <ac:chgData name="Jack Tracey" userId="71a02cd2-1370-4318-b189-6015b162aed9" providerId="ADAL" clId="{D8A16533-50F8-4B65-991C-9FCFE68984DC}" dt="2019-03-28T20:18:07.393" v="16094" actId="5793"/>
          <ac:spMkLst>
            <pc:docMk/>
            <pc:sldMk cId="1661595134" sldId="526"/>
            <ac:spMk id="254" creationId="{6CF73D1D-8D49-5C45-A395-44AFF5BD090B}"/>
          </ac:spMkLst>
        </pc:spChg>
        <pc:picChg chg="del">
          <ac:chgData name="Jack Tracey" userId="71a02cd2-1370-4318-b189-6015b162aed9" providerId="ADAL" clId="{D8A16533-50F8-4B65-991C-9FCFE68984DC}" dt="2019-03-28T20:18:13.445" v="16097" actId="478"/>
          <ac:picMkLst>
            <pc:docMk/>
            <pc:sldMk cId="1661595134" sldId="526"/>
            <ac:picMk id="4" creationId="{3F8F19A0-6B2D-46CB-8791-B471C09C601B}"/>
          </ac:picMkLst>
        </pc:picChg>
        <pc:picChg chg="del">
          <ac:chgData name="Jack Tracey" userId="71a02cd2-1370-4318-b189-6015b162aed9" providerId="ADAL" clId="{D8A16533-50F8-4B65-991C-9FCFE68984DC}" dt="2019-03-28T20:18:12.785" v="16096" actId="478"/>
          <ac:picMkLst>
            <pc:docMk/>
            <pc:sldMk cId="1661595134" sldId="526"/>
            <ac:picMk id="5" creationId="{29B4C481-9E37-4162-9588-9E1C8468A2B0}"/>
          </ac:picMkLst>
        </pc:picChg>
        <pc:picChg chg="del">
          <ac:chgData name="Jack Tracey" userId="71a02cd2-1370-4318-b189-6015b162aed9" providerId="ADAL" clId="{D8A16533-50F8-4B65-991C-9FCFE68984DC}" dt="2019-03-28T20:18:13.996" v="16098" actId="478"/>
          <ac:picMkLst>
            <pc:docMk/>
            <pc:sldMk cId="1661595134" sldId="526"/>
            <ac:picMk id="7" creationId="{73CD1B8B-2BEA-4D27-A3AF-FB50DA0DE6ED}"/>
          </ac:picMkLst>
        </pc:picChg>
        <pc:picChg chg="add mod ord">
          <ac:chgData name="Jack Tracey" userId="71a02cd2-1370-4318-b189-6015b162aed9" providerId="ADAL" clId="{D8A16533-50F8-4B65-991C-9FCFE68984DC}" dt="2019-03-28T20:46:01.400" v="17283" actId="166"/>
          <ac:picMkLst>
            <pc:docMk/>
            <pc:sldMk cId="1661595134" sldId="526"/>
            <ac:picMk id="9" creationId="{95CF2625-996B-4D84-B10D-1B4299CB6050}"/>
          </ac:picMkLst>
        </pc:picChg>
        <pc:picChg chg="del">
          <ac:chgData name="Jack Tracey" userId="71a02cd2-1370-4318-b189-6015b162aed9" providerId="ADAL" clId="{D8A16533-50F8-4B65-991C-9FCFE68984DC}" dt="2019-03-28T20:18:15.520" v="16099" actId="478"/>
          <ac:picMkLst>
            <pc:docMk/>
            <pc:sldMk cId="1661595134" sldId="526"/>
            <ac:picMk id="11" creationId="{DD1C3AAC-0B19-42C8-9DE1-C9A161FD21F9}"/>
          </ac:picMkLst>
        </pc:picChg>
        <pc:picChg chg="add mod ord">
          <ac:chgData name="Jack Tracey" userId="71a02cd2-1370-4318-b189-6015b162aed9" providerId="ADAL" clId="{D8A16533-50F8-4B65-991C-9FCFE68984DC}" dt="2019-03-28T20:46:04.645" v="17284" actId="166"/>
          <ac:picMkLst>
            <pc:docMk/>
            <pc:sldMk cId="1661595134" sldId="526"/>
            <ac:picMk id="12" creationId="{28A6281C-2DCD-414B-B45B-6BC0B3C59CDA}"/>
          </ac:picMkLst>
        </pc:picChg>
      </pc:sldChg>
    </pc:docChg>
  </pc:docChgLst>
  <pc:docChgLst>
    <pc:chgData name="Jack Tracey" userId="71a02cd2-1370-4318-b189-6015b162aed9" providerId="ADAL" clId="{3CB022F9-01AC-40D6-A1D5-78ECA5F1CA15}"/>
  </pc:docChgLst>
  <pc:docChgLst>
    <pc:chgData name="Jack Tracey" userId="98dee47e-7932-4ede-ad91-867e883fbe46" providerId="ADAL" clId="{7A97C0A5-A942-40F5-8F44-F7F19514327E}"/>
    <pc:docChg chg="mod delSld modSld modSection">
      <pc:chgData name="Jack Tracey" userId="98dee47e-7932-4ede-ad91-867e883fbe46" providerId="ADAL" clId="{7A97C0A5-A942-40F5-8F44-F7F19514327E}" dt="2019-05-17T09:48:28.311" v="11"/>
      <pc:docMkLst>
        <pc:docMk/>
      </pc:docMkLst>
      <pc:sldChg chg="del">
        <pc:chgData name="Jack Tracey" userId="98dee47e-7932-4ede-ad91-867e883fbe46" providerId="ADAL" clId="{7A97C0A5-A942-40F5-8F44-F7F19514327E}" dt="2019-05-17T09:45:55.177" v="2" actId="2696"/>
        <pc:sldMkLst>
          <pc:docMk/>
          <pc:sldMk cId="3955962069" sldId="257"/>
        </pc:sldMkLst>
      </pc:sldChg>
      <pc:sldChg chg="del">
        <pc:chgData name="Jack Tracey" userId="98dee47e-7932-4ede-ad91-867e883fbe46" providerId="ADAL" clId="{7A97C0A5-A942-40F5-8F44-F7F19514327E}" dt="2019-05-17T09:45:55.158" v="0" actId="2696"/>
        <pc:sldMkLst>
          <pc:docMk/>
          <pc:sldMk cId="440760351" sldId="258"/>
        </pc:sldMkLst>
      </pc:sldChg>
      <pc:sldChg chg="del">
        <pc:chgData name="Jack Tracey" userId="98dee47e-7932-4ede-ad91-867e883fbe46" providerId="ADAL" clId="{7A97C0A5-A942-40F5-8F44-F7F19514327E}" dt="2019-05-17T09:45:55.200" v="3" actId="2696"/>
        <pc:sldMkLst>
          <pc:docMk/>
          <pc:sldMk cId="1826063434" sldId="260"/>
        </pc:sldMkLst>
      </pc:sldChg>
      <pc:sldChg chg="modNotesTx">
        <pc:chgData name="Jack Tracey" userId="98dee47e-7932-4ede-ad91-867e883fbe46" providerId="ADAL" clId="{7A97C0A5-A942-40F5-8F44-F7F19514327E}" dt="2019-05-17T09:46:18.051" v="7" actId="6549"/>
        <pc:sldMkLst>
          <pc:docMk/>
          <pc:sldMk cId="1286743347" sldId="499"/>
        </pc:sldMkLst>
      </pc:sldChg>
      <pc:sldChg chg="del">
        <pc:chgData name="Jack Tracey" userId="98dee47e-7932-4ede-ad91-867e883fbe46" providerId="ADAL" clId="{7A97C0A5-A942-40F5-8F44-F7F19514327E}" dt="2019-05-17T09:46:28.687" v="9" actId="2696"/>
        <pc:sldMkLst>
          <pc:docMk/>
          <pc:sldMk cId="887983202" sldId="536"/>
        </pc:sldMkLst>
      </pc:sldChg>
      <pc:sldChg chg="del">
        <pc:chgData name="Jack Tracey" userId="98dee47e-7932-4ede-ad91-867e883fbe46" providerId="ADAL" clId="{7A97C0A5-A942-40F5-8F44-F7F19514327E}" dt="2019-05-17T09:46:28.679" v="8" actId="2696"/>
        <pc:sldMkLst>
          <pc:docMk/>
          <pc:sldMk cId="2071605335" sldId="537"/>
        </pc:sldMkLst>
      </pc:sldChg>
      <pc:sldChg chg="del">
        <pc:chgData name="Jack Tracey" userId="98dee47e-7932-4ede-ad91-867e883fbe46" providerId="ADAL" clId="{7A97C0A5-A942-40F5-8F44-F7F19514327E}" dt="2019-05-17T09:46:09.643" v="5" actId="2696"/>
        <pc:sldMkLst>
          <pc:docMk/>
          <pc:sldMk cId="150557128" sldId="540"/>
        </pc:sldMkLst>
      </pc:sldChg>
      <pc:sldChg chg="del">
        <pc:chgData name="Jack Tracey" userId="98dee47e-7932-4ede-ad91-867e883fbe46" providerId="ADAL" clId="{7A97C0A5-A942-40F5-8F44-F7F19514327E}" dt="2019-05-17T09:46:09.656" v="6" actId="2696"/>
        <pc:sldMkLst>
          <pc:docMk/>
          <pc:sldMk cId="3679143134" sldId="541"/>
        </pc:sldMkLst>
      </pc:sldChg>
      <pc:sldMasterChg chg="delSldLayout">
        <pc:chgData name="Jack Tracey" userId="98dee47e-7932-4ede-ad91-867e883fbe46" providerId="ADAL" clId="{7A97C0A5-A942-40F5-8F44-F7F19514327E}" dt="2019-05-17T09:45:55.202" v="4" actId="2696"/>
        <pc:sldMasterMkLst>
          <pc:docMk/>
          <pc:sldMasterMk cId="0" sldId="2147483648"/>
        </pc:sldMasterMkLst>
        <pc:sldLayoutChg chg="del">
          <pc:chgData name="Jack Tracey" userId="98dee47e-7932-4ede-ad91-867e883fbe46" providerId="ADAL" clId="{7A97C0A5-A942-40F5-8F44-F7F19514327E}" dt="2019-05-17T09:45:55.162" v="1" actId="2696"/>
          <pc:sldLayoutMkLst>
            <pc:docMk/>
            <pc:sldMasterMk cId="0" sldId="2147483648"/>
            <pc:sldLayoutMk cId="264322666" sldId="2147483677"/>
          </pc:sldLayoutMkLst>
        </pc:sldLayoutChg>
        <pc:sldLayoutChg chg="del">
          <pc:chgData name="Jack Tracey" userId="98dee47e-7932-4ede-ad91-867e883fbe46" providerId="ADAL" clId="{7A97C0A5-A942-40F5-8F44-F7F19514327E}" dt="2019-05-17T09:45:55.202" v="4" actId="2696"/>
          <pc:sldLayoutMkLst>
            <pc:docMk/>
            <pc:sldMasterMk cId="0" sldId="2147483648"/>
            <pc:sldLayoutMk cId="3182268347" sldId="2147483678"/>
          </pc:sldLayoutMkLst>
        </pc:sldLayoutChg>
      </pc:sldMasterChg>
    </pc:docChg>
  </pc:docChgLst>
  <pc:docChgLst>
    <pc:chgData name="Jack Tracey" userId="98dee47e-7932-4ede-ad91-867e883fbe46" providerId="ADAL" clId="{AFCBE558-BD21-45F8-BCEF-6872F1AA86AA}"/>
    <pc:docChg chg="undo redo custSel addSld delSld modSld sldOrd modSection">
      <pc:chgData name="Jack Tracey" userId="98dee47e-7932-4ede-ad91-867e883fbe46" providerId="ADAL" clId="{AFCBE558-BD21-45F8-BCEF-6872F1AA86AA}" dt="2019-05-16T17:42:13.670" v="2682"/>
      <pc:docMkLst>
        <pc:docMk/>
      </pc:docMkLst>
      <pc:sldChg chg="modSp add del setBg">
        <pc:chgData name="Jack Tracey" userId="98dee47e-7932-4ede-ad91-867e883fbe46" providerId="ADAL" clId="{AFCBE558-BD21-45F8-BCEF-6872F1AA86AA}" dt="2019-05-16T17:39:08.415" v="2669" actId="207"/>
        <pc:sldMkLst>
          <pc:docMk/>
          <pc:sldMk cId="3955962069" sldId="257"/>
        </pc:sldMkLst>
        <pc:spChg chg="mod">
          <ac:chgData name="Jack Tracey" userId="98dee47e-7932-4ede-ad91-867e883fbe46" providerId="ADAL" clId="{AFCBE558-BD21-45F8-BCEF-6872F1AA86AA}" dt="2019-05-16T17:38:59.122" v="2667" actId="207"/>
          <ac:spMkLst>
            <pc:docMk/>
            <pc:sldMk cId="3955962069" sldId="257"/>
            <ac:spMk id="2" creationId="{485D2FC4-6290-41CE-80FA-7031AA75D089}"/>
          </ac:spMkLst>
        </pc:spChg>
        <pc:spChg chg="mod">
          <ac:chgData name="Jack Tracey" userId="98dee47e-7932-4ede-ad91-867e883fbe46" providerId="ADAL" clId="{AFCBE558-BD21-45F8-BCEF-6872F1AA86AA}" dt="2019-05-16T17:39:08.415" v="2669" actId="207"/>
          <ac:spMkLst>
            <pc:docMk/>
            <pc:sldMk cId="3955962069" sldId="257"/>
            <ac:spMk id="3" creationId="{34FEE4A4-AB5B-4201-9CA1-6B67FA6ACE62}"/>
          </ac:spMkLst>
        </pc:spChg>
      </pc:sldChg>
      <pc:sldChg chg="delSp modSp add del setBg">
        <pc:chgData name="Jack Tracey" userId="98dee47e-7932-4ede-ad91-867e883fbe46" providerId="ADAL" clId="{AFCBE558-BD21-45F8-BCEF-6872F1AA86AA}" dt="2019-05-16T17:38:40.061" v="2665" actId="207"/>
        <pc:sldMkLst>
          <pc:docMk/>
          <pc:sldMk cId="440760351" sldId="258"/>
        </pc:sldMkLst>
        <pc:spChg chg="mod">
          <ac:chgData name="Jack Tracey" userId="98dee47e-7932-4ede-ad91-867e883fbe46" providerId="ADAL" clId="{AFCBE558-BD21-45F8-BCEF-6872F1AA86AA}" dt="2019-05-16T17:38:40.061" v="2665" actId="207"/>
          <ac:spMkLst>
            <pc:docMk/>
            <pc:sldMk cId="440760351" sldId="258"/>
            <ac:spMk id="2" creationId="{39233361-26D1-4118-99CB-A5545E724B8F}"/>
          </ac:spMkLst>
        </pc:spChg>
        <pc:spChg chg="del">
          <ac:chgData name="Jack Tracey" userId="98dee47e-7932-4ede-ad91-867e883fbe46" providerId="ADAL" clId="{AFCBE558-BD21-45F8-BCEF-6872F1AA86AA}" dt="2019-05-16T17:38:16.865" v="2663" actId="478"/>
          <ac:spMkLst>
            <pc:docMk/>
            <pc:sldMk cId="440760351" sldId="258"/>
            <ac:spMk id="6" creationId="{EFC7FAC2-338B-4C3D-851E-01F6360B47FB}"/>
          </ac:spMkLst>
        </pc:spChg>
      </pc:sldChg>
      <pc:sldChg chg="modSp add del setBg">
        <pc:chgData name="Jack Tracey" userId="98dee47e-7932-4ede-ad91-867e883fbe46" providerId="ADAL" clId="{AFCBE558-BD21-45F8-BCEF-6872F1AA86AA}" dt="2019-05-16T17:39:39.458" v="2678" actId="27636"/>
        <pc:sldMkLst>
          <pc:docMk/>
          <pc:sldMk cId="1826063434" sldId="260"/>
        </pc:sldMkLst>
        <pc:spChg chg="mod">
          <ac:chgData name="Jack Tracey" userId="98dee47e-7932-4ede-ad91-867e883fbe46" providerId="ADAL" clId="{AFCBE558-BD21-45F8-BCEF-6872F1AA86AA}" dt="2019-05-16T17:39:39.458" v="2678" actId="27636"/>
          <ac:spMkLst>
            <pc:docMk/>
            <pc:sldMk cId="1826063434" sldId="260"/>
            <ac:spMk id="2" creationId="{926DE37D-17FE-43F3-940F-96405A7CC497}"/>
          </ac:spMkLst>
        </pc:spChg>
        <pc:spChg chg="mod">
          <ac:chgData name="Jack Tracey" userId="98dee47e-7932-4ede-ad91-867e883fbe46" providerId="ADAL" clId="{AFCBE558-BD21-45F8-BCEF-6872F1AA86AA}" dt="2019-05-16T17:39:26.161" v="2674" actId="207"/>
          <ac:spMkLst>
            <pc:docMk/>
            <pc:sldMk cId="1826063434" sldId="260"/>
            <ac:spMk id="3" creationId="{FB77A8A2-BD64-4C21-977E-EAC2AC092B8D}"/>
          </ac:spMkLst>
        </pc:spChg>
      </pc:sldChg>
      <pc:sldChg chg="modNotesTx">
        <pc:chgData name="Jack Tracey" userId="98dee47e-7932-4ede-ad91-867e883fbe46" providerId="ADAL" clId="{AFCBE558-BD21-45F8-BCEF-6872F1AA86AA}" dt="2019-05-16T17:14:55.544" v="2648" actId="6549"/>
        <pc:sldMkLst>
          <pc:docMk/>
          <pc:sldMk cId="1004111456" sldId="492"/>
        </pc:sldMkLst>
      </pc:sldChg>
      <pc:sldChg chg="delSp">
        <pc:chgData name="Jack Tracey" userId="98dee47e-7932-4ede-ad91-867e883fbe46" providerId="ADAL" clId="{AFCBE558-BD21-45F8-BCEF-6872F1AA86AA}" dt="2019-05-16T11:29:47.641" v="0" actId="478"/>
        <pc:sldMkLst>
          <pc:docMk/>
          <pc:sldMk cId="1286743347" sldId="499"/>
        </pc:sldMkLst>
        <pc:picChg chg="del">
          <ac:chgData name="Jack Tracey" userId="98dee47e-7932-4ede-ad91-867e883fbe46" providerId="ADAL" clId="{AFCBE558-BD21-45F8-BCEF-6872F1AA86AA}" dt="2019-05-16T11:29:47.641" v="0" actId="478"/>
          <ac:picMkLst>
            <pc:docMk/>
            <pc:sldMk cId="1286743347" sldId="499"/>
            <ac:picMk id="2" creationId="{A49FB418-FE0B-48A8-8F0B-E1D4EFA20DA9}"/>
          </ac:picMkLst>
        </pc:picChg>
      </pc:sldChg>
      <pc:sldChg chg="delSp modSp modAnim modNotesTx">
        <pc:chgData name="Jack Tracey" userId="98dee47e-7932-4ede-ad91-867e883fbe46" providerId="ADAL" clId="{AFCBE558-BD21-45F8-BCEF-6872F1AA86AA}" dt="2019-05-16T12:41:50.350" v="326" actId="1076"/>
        <pc:sldMkLst>
          <pc:docMk/>
          <pc:sldMk cId="3470487014" sldId="524"/>
        </pc:sldMkLst>
        <pc:spChg chg="mod">
          <ac:chgData name="Jack Tracey" userId="98dee47e-7932-4ede-ad91-867e883fbe46" providerId="ADAL" clId="{AFCBE558-BD21-45F8-BCEF-6872F1AA86AA}" dt="2019-05-16T12:41:43.644" v="324" actId="1036"/>
          <ac:spMkLst>
            <pc:docMk/>
            <pc:sldMk cId="3470487014" sldId="524"/>
            <ac:spMk id="10" creationId="{A2628DDD-2077-4EC7-AB97-53726CB28C3C}"/>
          </ac:spMkLst>
        </pc:spChg>
        <pc:picChg chg="mod">
          <ac:chgData name="Jack Tracey" userId="98dee47e-7932-4ede-ad91-867e883fbe46" providerId="ADAL" clId="{AFCBE558-BD21-45F8-BCEF-6872F1AA86AA}" dt="2019-05-16T12:26:48.997" v="44" actId="1036"/>
          <ac:picMkLst>
            <pc:docMk/>
            <pc:sldMk cId="3470487014" sldId="524"/>
            <ac:picMk id="4" creationId="{3F8F19A0-6B2D-46CB-8791-B471C09C601B}"/>
          </ac:picMkLst>
        </pc:picChg>
        <pc:picChg chg="mod">
          <ac:chgData name="Jack Tracey" userId="98dee47e-7932-4ede-ad91-867e883fbe46" providerId="ADAL" clId="{AFCBE558-BD21-45F8-BCEF-6872F1AA86AA}" dt="2019-05-16T12:41:47.925" v="325" actId="1076"/>
          <ac:picMkLst>
            <pc:docMk/>
            <pc:sldMk cId="3470487014" sldId="524"/>
            <ac:picMk id="5" creationId="{29B4C481-9E37-4162-9588-9E1C8468A2B0}"/>
          </ac:picMkLst>
        </pc:picChg>
        <pc:picChg chg="mod">
          <ac:chgData name="Jack Tracey" userId="98dee47e-7932-4ede-ad91-867e883fbe46" providerId="ADAL" clId="{AFCBE558-BD21-45F8-BCEF-6872F1AA86AA}" dt="2019-05-16T12:26:48.997" v="44" actId="1036"/>
          <ac:picMkLst>
            <pc:docMk/>
            <pc:sldMk cId="3470487014" sldId="524"/>
            <ac:picMk id="7" creationId="{73CD1B8B-2BEA-4D27-A3AF-FB50DA0DE6ED}"/>
          </ac:picMkLst>
        </pc:picChg>
        <pc:picChg chg="mod">
          <ac:chgData name="Jack Tracey" userId="98dee47e-7932-4ede-ad91-867e883fbe46" providerId="ADAL" clId="{AFCBE558-BD21-45F8-BCEF-6872F1AA86AA}" dt="2019-05-16T12:41:50.350" v="326" actId="1076"/>
          <ac:picMkLst>
            <pc:docMk/>
            <pc:sldMk cId="3470487014" sldId="524"/>
            <ac:picMk id="11" creationId="{DD1C3AAC-0B19-42C8-9DE1-C9A161FD21F9}"/>
          </ac:picMkLst>
        </pc:picChg>
        <pc:picChg chg="del">
          <ac:chgData name="Jack Tracey" userId="98dee47e-7932-4ede-ad91-867e883fbe46" providerId="ADAL" clId="{AFCBE558-BD21-45F8-BCEF-6872F1AA86AA}" dt="2019-05-16T11:29:50.166" v="1" actId="478"/>
          <ac:picMkLst>
            <pc:docMk/>
            <pc:sldMk cId="3470487014" sldId="524"/>
            <ac:picMk id="14" creationId="{99C0F73E-5290-4056-BBF8-386E95710634}"/>
          </ac:picMkLst>
        </pc:picChg>
      </pc:sldChg>
      <pc:sldChg chg="delSp modSp modAnim">
        <pc:chgData name="Jack Tracey" userId="98dee47e-7932-4ede-ad91-867e883fbe46" providerId="ADAL" clId="{AFCBE558-BD21-45F8-BCEF-6872F1AA86AA}" dt="2019-05-16T13:57:24.681" v="725" actId="1035"/>
        <pc:sldMkLst>
          <pc:docMk/>
          <pc:sldMk cId="3493645088" sldId="525"/>
        </pc:sldMkLst>
        <pc:spChg chg="mod">
          <ac:chgData name="Jack Tracey" userId="98dee47e-7932-4ede-ad91-867e883fbe46" providerId="ADAL" clId="{AFCBE558-BD21-45F8-BCEF-6872F1AA86AA}" dt="2019-05-16T12:56:05.475" v="559" actId="2710"/>
          <ac:spMkLst>
            <pc:docMk/>
            <pc:sldMk cId="3493645088" sldId="525"/>
            <ac:spMk id="10" creationId="{A2628DDD-2077-4EC7-AB97-53726CB28C3C}"/>
          </ac:spMkLst>
        </pc:spChg>
        <pc:picChg chg="mod">
          <ac:chgData name="Jack Tracey" userId="98dee47e-7932-4ede-ad91-867e883fbe46" providerId="ADAL" clId="{AFCBE558-BD21-45F8-BCEF-6872F1AA86AA}" dt="2019-05-16T12:54:24.756" v="520" actId="1035"/>
          <ac:picMkLst>
            <pc:docMk/>
            <pc:sldMk cId="3493645088" sldId="525"/>
            <ac:picMk id="4" creationId="{7E212E33-B225-42F1-8BDA-4E9D7184F461}"/>
          </ac:picMkLst>
        </pc:picChg>
        <pc:picChg chg="mod">
          <ac:chgData name="Jack Tracey" userId="98dee47e-7932-4ede-ad91-867e883fbe46" providerId="ADAL" clId="{AFCBE558-BD21-45F8-BCEF-6872F1AA86AA}" dt="2019-05-16T12:54:24.756" v="520" actId="1035"/>
          <ac:picMkLst>
            <pc:docMk/>
            <pc:sldMk cId="3493645088" sldId="525"/>
            <ac:picMk id="6" creationId="{569ED7CF-10CC-469A-9E08-0A7A43A3BFAA}"/>
          </ac:picMkLst>
        </pc:picChg>
        <pc:picChg chg="mod">
          <ac:chgData name="Jack Tracey" userId="98dee47e-7932-4ede-ad91-867e883fbe46" providerId="ADAL" clId="{AFCBE558-BD21-45F8-BCEF-6872F1AA86AA}" dt="2019-05-16T12:54:24.756" v="520" actId="1035"/>
          <ac:picMkLst>
            <pc:docMk/>
            <pc:sldMk cId="3493645088" sldId="525"/>
            <ac:picMk id="9" creationId="{E690D4D5-2B3C-4192-BC69-09E39F5F0B40}"/>
          </ac:picMkLst>
        </pc:picChg>
        <pc:picChg chg="mod">
          <ac:chgData name="Jack Tracey" userId="98dee47e-7932-4ede-ad91-867e883fbe46" providerId="ADAL" clId="{AFCBE558-BD21-45F8-BCEF-6872F1AA86AA}" dt="2019-05-16T12:56:15.187" v="561" actId="1076"/>
          <ac:picMkLst>
            <pc:docMk/>
            <pc:sldMk cId="3493645088" sldId="525"/>
            <ac:picMk id="15" creationId="{4DE23770-048D-4974-BB77-F2486E96E395}"/>
          </ac:picMkLst>
        </pc:picChg>
        <pc:picChg chg="mod">
          <ac:chgData name="Jack Tracey" userId="98dee47e-7932-4ede-ad91-867e883fbe46" providerId="ADAL" clId="{AFCBE558-BD21-45F8-BCEF-6872F1AA86AA}" dt="2019-05-16T13:57:24.681" v="725" actId="1035"/>
          <ac:picMkLst>
            <pc:docMk/>
            <pc:sldMk cId="3493645088" sldId="525"/>
            <ac:picMk id="18" creationId="{00D373A1-5F59-4D57-B95B-3E561EB09450}"/>
          </ac:picMkLst>
        </pc:picChg>
        <pc:picChg chg="del">
          <ac:chgData name="Jack Tracey" userId="98dee47e-7932-4ede-ad91-867e883fbe46" providerId="ADAL" clId="{AFCBE558-BD21-45F8-BCEF-6872F1AA86AA}" dt="2019-05-16T11:29:54.148" v="3" actId="478"/>
          <ac:picMkLst>
            <pc:docMk/>
            <pc:sldMk cId="3493645088" sldId="525"/>
            <ac:picMk id="19" creationId="{533A2521-ACF7-4FB0-9CC5-8DFD9CBFEDD3}"/>
          </ac:picMkLst>
        </pc:picChg>
        <pc:picChg chg="mod">
          <ac:chgData name="Jack Tracey" userId="98dee47e-7932-4ede-ad91-867e883fbe46" providerId="ADAL" clId="{AFCBE558-BD21-45F8-BCEF-6872F1AA86AA}" dt="2019-05-16T13:57:24.681" v="725" actId="1035"/>
          <ac:picMkLst>
            <pc:docMk/>
            <pc:sldMk cId="3493645088" sldId="525"/>
            <ac:picMk id="1032" creationId="{067D80A5-B3D5-428D-B0B0-D3535991806B}"/>
          </ac:picMkLst>
        </pc:picChg>
        <pc:picChg chg="mod">
          <ac:chgData name="Jack Tracey" userId="98dee47e-7932-4ede-ad91-867e883fbe46" providerId="ADAL" clId="{AFCBE558-BD21-45F8-BCEF-6872F1AA86AA}" dt="2019-05-16T13:57:24.681" v="725" actId="1035"/>
          <ac:picMkLst>
            <pc:docMk/>
            <pc:sldMk cId="3493645088" sldId="525"/>
            <ac:picMk id="1034" creationId="{5AC32909-0CE9-4DEC-AC15-D6CB59819096}"/>
          </ac:picMkLst>
        </pc:picChg>
        <pc:picChg chg="mod">
          <ac:chgData name="Jack Tracey" userId="98dee47e-7932-4ede-ad91-867e883fbe46" providerId="ADAL" clId="{AFCBE558-BD21-45F8-BCEF-6872F1AA86AA}" dt="2019-05-16T13:57:24.681" v="725" actId="1035"/>
          <ac:picMkLst>
            <pc:docMk/>
            <pc:sldMk cId="3493645088" sldId="525"/>
            <ac:picMk id="1036" creationId="{D10B8AAC-FF52-4926-A374-18B9D9C3B9E6}"/>
          </ac:picMkLst>
        </pc:picChg>
      </pc:sldChg>
      <pc:sldChg chg="delSp modSp modAnim modNotesTx">
        <pc:chgData name="Jack Tracey" userId="98dee47e-7932-4ede-ad91-867e883fbe46" providerId="ADAL" clId="{AFCBE558-BD21-45F8-BCEF-6872F1AA86AA}" dt="2019-05-16T12:35:56.753" v="313" actId="6549"/>
        <pc:sldMkLst>
          <pc:docMk/>
          <pc:sldMk cId="1661595134" sldId="526"/>
        </pc:sldMkLst>
        <pc:spChg chg="mod">
          <ac:chgData name="Jack Tracey" userId="98dee47e-7932-4ede-ad91-867e883fbe46" providerId="ADAL" clId="{AFCBE558-BD21-45F8-BCEF-6872F1AA86AA}" dt="2019-05-16T12:35:32.033" v="244" actId="1076"/>
          <ac:spMkLst>
            <pc:docMk/>
            <pc:sldMk cId="1661595134" sldId="526"/>
            <ac:spMk id="10" creationId="{A2628DDD-2077-4EC7-AB97-53726CB28C3C}"/>
          </ac:spMkLst>
        </pc:spChg>
        <pc:picChg chg="del">
          <ac:chgData name="Jack Tracey" userId="98dee47e-7932-4ede-ad91-867e883fbe46" providerId="ADAL" clId="{AFCBE558-BD21-45F8-BCEF-6872F1AA86AA}" dt="2019-05-16T11:29:51.966" v="2" actId="478"/>
          <ac:picMkLst>
            <pc:docMk/>
            <pc:sldMk cId="1661595134" sldId="526"/>
            <ac:picMk id="8" creationId="{9D9007A3-F461-4A1E-B63C-822C7E82C2AF}"/>
          </ac:picMkLst>
        </pc:picChg>
        <pc:picChg chg="mod">
          <ac:chgData name="Jack Tracey" userId="98dee47e-7932-4ede-ad91-867e883fbe46" providerId="ADAL" clId="{AFCBE558-BD21-45F8-BCEF-6872F1AA86AA}" dt="2019-05-16T12:35:44.755" v="312" actId="14100"/>
          <ac:picMkLst>
            <pc:docMk/>
            <pc:sldMk cId="1661595134" sldId="526"/>
            <ac:picMk id="9" creationId="{95CF2625-996B-4D84-B10D-1B4299CB6050}"/>
          </ac:picMkLst>
        </pc:picChg>
      </pc:sldChg>
      <pc:sldChg chg="delSp modSp modAnim modNotesTx">
        <pc:chgData name="Jack Tracey" userId="98dee47e-7932-4ede-ad91-867e883fbe46" providerId="ADAL" clId="{AFCBE558-BD21-45F8-BCEF-6872F1AA86AA}" dt="2019-05-16T14:21:25.560" v="1370" actId="1035"/>
        <pc:sldMkLst>
          <pc:docMk/>
          <pc:sldMk cId="1568421903" sldId="534"/>
        </pc:sldMkLst>
        <pc:spChg chg="mod ord">
          <ac:chgData name="Jack Tracey" userId="98dee47e-7932-4ede-ad91-867e883fbe46" providerId="ADAL" clId="{AFCBE558-BD21-45F8-BCEF-6872F1AA86AA}" dt="2019-05-16T14:19:32.028" v="1290" actId="167"/>
          <ac:spMkLst>
            <pc:docMk/>
            <pc:sldMk cId="1568421903" sldId="534"/>
            <ac:spMk id="10" creationId="{A2628DDD-2077-4EC7-AB97-53726CB28C3C}"/>
          </ac:spMkLst>
        </pc:spChg>
        <pc:picChg chg="mod">
          <ac:chgData name="Jack Tracey" userId="98dee47e-7932-4ede-ad91-867e883fbe46" providerId="ADAL" clId="{AFCBE558-BD21-45F8-BCEF-6872F1AA86AA}" dt="2019-05-16T14:18:11.336" v="1281" actId="1036"/>
          <ac:picMkLst>
            <pc:docMk/>
            <pc:sldMk cId="1568421903" sldId="534"/>
            <ac:picMk id="3" creationId="{0A1F2449-FED3-47A5-B618-A65E37B1796D}"/>
          </ac:picMkLst>
        </pc:picChg>
        <pc:picChg chg="mod">
          <ac:chgData name="Jack Tracey" userId="98dee47e-7932-4ede-ad91-867e883fbe46" providerId="ADAL" clId="{AFCBE558-BD21-45F8-BCEF-6872F1AA86AA}" dt="2019-05-16T14:19:21.066" v="1289" actId="14100"/>
          <ac:picMkLst>
            <pc:docMk/>
            <pc:sldMk cId="1568421903" sldId="534"/>
            <ac:picMk id="5" creationId="{9A1BD390-20B4-4680-A901-F588A7CEF4CF}"/>
          </ac:picMkLst>
        </pc:picChg>
        <pc:picChg chg="del">
          <ac:chgData name="Jack Tracey" userId="98dee47e-7932-4ede-ad91-867e883fbe46" providerId="ADAL" clId="{AFCBE558-BD21-45F8-BCEF-6872F1AA86AA}" dt="2019-05-16T11:29:56.080" v="4" actId="478"/>
          <ac:picMkLst>
            <pc:docMk/>
            <pc:sldMk cId="1568421903" sldId="534"/>
            <ac:picMk id="11" creationId="{1CCBF308-5518-4EA9-B354-CFC14602441A}"/>
          </ac:picMkLst>
        </pc:picChg>
        <pc:picChg chg="mod">
          <ac:chgData name="Jack Tracey" userId="98dee47e-7932-4ede-ad91-867e883fbe46" providerId="ADAL" clId="{AFCBE558-BD21-45F8-BCEF-6872F1AA86AA}" dt="2019-05-16T14:18:11.336" v="1281" actId="1036"/>
          <ac:picMkLst>
            <pc:docMk/>
            <pc:sldMk cId="1568421903" sldId="534"/>
            <ac:picMk id="1026" creationId="{F0943782-5159-429B-BCB2-40FE1C9584BA}"/>
          </ac:picMkLst>
        </pc:picChg>
        <pc:picChg chg="mod">
          <ac:chgData name="Jack Tracey" userId="98dee47e-7932-4ede-ad91-867e883fbe46" providerId="ADAL" clId="{AFCBE558-BD21-45F8-BCEF-6872F1AA86AA}" dt="2019-05-16T14:21:25.560" v="1370" actId="1035"/>
          <ac:picMkLst>
            <pc:docMk/>
            <pc:sldMk cId="1568421903" sldId="534"/>
            <ac:picMk id="1028" creationId="{3B6654CE-3724-4C59-BEE1-6287BF001D8E}"/>
          </ac:picMkLst>
        </pc:picChg>
      </pc:sldChg>
      <pc:sldChg chg="addSp delSp modSp delAnim modAnim modNotesTx">
        <pc:chgData name="Jack Tracey" userId="98dee47e-7932-4ede-ad91-867e883fbe46" providerId="ADAL" clId="{AFCBE558-BD21-45F8-BCEF-6872F1AA86AA}" dt="2019-05-16T15:26:08.671" v="1835" actId="1038"/>
        <pc:sldMkLst>
          <pc:docMk/>
          <pc:sldMk cId="3318728463" sldId="535"/>
        </pc:sldMkLst>
        <pc:spChg chg="add del">
          <ac:chgData name="Jack Tracey" userId="98dee47e-7932-4ede-ad91-867e883fbe46" providerId="ADAL" clId="{AFCBE558-BD21-45F8-BCEF-6872F1AA86AA}" dt="2019-05-16T15:19:07.618" v="1610"/>
          <ac:spMkLst>
            <pc:docMk/>
            <pc:sldMk cId="3318728463" sldId="535"/>
            <ac:spMk id="2" creationId="{41767A8A-4D8C-464C-8C44-611107579081}"/>
          </ac:spMkLst>
        </pc:spChg>
        <pc:spChg chg="mod">
          <ac:chgData name="Jack Tracey" userId="98dee47e-7932-4ede-ad91-867e883fbe46" providerId="ADAL" clId="{AFCBE558-BD21-45F8-BCEF-6872F1AA86AA}" dt="2019-05-16T15:21:10.701" v="1682" actId="20577"/>
          <ac:spMkLst>
            <pc:docMk/>
            <pc:sldMk cId="3318728463" sldId="535"/>
            <ac:spMk id="10" creationId="{A2628DDD-2077-4EC7-AB97-53726CB28C3C}"/>
          </ac:spMkLst>
        </pc:spChg>
        <pc:picChg chg="add del mod">
          <ac:chgData name="Jack Tracey" userId="98dee47e-7932-4ede-ad91-867e883fbe46" providerId="ADAL" clId="{AFCBE558-BD21-45F8-BCEF-6872F1AA86AA}" dt="2019-05-16T15:22:08.795" v="1693" actId="478"/>
          <ac:picMkLst>
            <pc:docMk/>
            <pc:sldMk cId="3318728463" sldId="535"/>
            <ac:picMk id="3" creationId="{7BC288F4-ED03-4CD4-9A93-450DD2F4E343}"/>
          </ac:picMkLst>
        </pc:picChg>
        <pc:picChg chg="mod">
          <ac:chgData name="Jack Tracey" userId="98dee47e-7932-4ede-ad91-867e883fbe46" providerId="ADAL" clId="{AFCBE558-BD21-45F8-BCEF-6872F1AA86AA}" dt="2019-05-16T15:14:27.759" v="1521" actId="1076"/>
          <ac:picMkLst>
            <pc:docMk/>
            <pc:sldMk cId="3318728463" sldId="535"/>
            <ac:picMk id="7" creationId="{AB01F765-EA30-47FE-9C70-5AD2BA710A1A}"/>
          </ac:picMkLst>
        </pc:picChg>
        <pc:picChg chg="mod">
          <ac:chgData name="Jack Tracey" userId="98dee47e-7932-4ede-ad91-867e883fbe46" providerId="ADAL" clId="{AFCBE558-BD21-45F8-BCEF-6872F1AA86AA}" dt="2019-05-16T15:16:23.078" v="1527" actId="14100"/>
          <ac:picMkLst>
            <pc:docMk/>
            <pc:sldMk cId="3318728463" sldId="535"/>
            <ac:picMk id="8" creationId="{043A413B-F52E-4099-AFF3-92994E159610}"/>
          </ac:picMkLst>
        </pc:picChg>
        <pc:picChg chg="del">
          <ac:chgData name="Jack Tracey" userId="98dee47e-7932-4ede-ad91-867e883fbe46" providerId="ADAL" clId="{AFCBE558-BD21-45F8-BCEF-6872F1AA86AA}" dt="2019-05-16T11:29:58.435" v="5" actId="478"/>
          <ac:picMkLst>
            <pc:docMk/>
            <pc:sldMk cId="3318728463" sldId="535"/>
            <ac:picMk id="9" creationId="{9235AFDE-1060-498D-8370-FFFF7EADA61D}"/>
          </ac:picMkLst>
        </pc:picChg>
        <pc:picChg chg="add mod">
          <ac:chgData name="Jack Tracey" userId="98dee47e-7932-4ede-ad91-867e883fbe46" providerId="ADAL" clId="{AFCBE558-BD21-45F8-BCEF-6872F1AA86AA}" dt="2019-05-16T15:26:08.671" v="1835" actId="1038"/>
          <ac:picMkLst>
            <pc:docMk/>
            <pc:sldMk cId="3318728463" sldId="535"/>
            <ac:picMk id="1026" creationId="{D3E04B1B-D31C-4168-9294-D1765CE54504}"/>
          </ac:picMkLst>
        </pc:picChg>
        <pc:picChg chg="add mod">
          <ac:chgData name="Jack Tracey" userId="98dee47e-7932-4ede-ad91-867e883fbe46" providerId="ADAL" clId="{AFCBE558-BD21-45F8-BCEF-6872F1AA86AA}" dt="2019-05-16T15:25:01.064" v="1827" actId="14100"/>
          <ac:picMkLst>
            <pc:docMk/>
            <pc:sldMk cId="3318728463" sldId="535"/>
            <ac:picMk id="1028" creationId="{DAC8C250-3018-438A-AE9D-CD4E5E68F55B}"/>
          </ac:picMkLst>
        </pc:picChg>
      </pc:sldChg>
      <pc:sldChg chg="delSp add del modTransition">
        <pc:chgData name="Jack Tracey" userId="98dee47e-7932-4ede-ad91-867e883fbe46" providerId="ADAL" clId="{AFCBE558-BD21-45F8-BCEF-6872F1AA86AA}" dt="2019-05-16T15:27:04.535" v="1836"/>
        <pc:sldMkLst>
          <pc:docMk/>
          <pc:sldMk cId="887983202" sldId="536"/>
        </pc:sldMkLst>
        <pc:picChg chg="del">
          <ac:chgData name="Jack Tracey" userId="98dee47e-7932-4ede-ad91-867e883fbe46" providerId="ADAL" clId="{AFCBE558-BD21-45F8-BCEF-6872F1AA86AA}" dt="2019-05-16T11:30:00.583" v="6" actId="478"/>
          <ac:picMkLst>
            <pc:docMk/>
            <pc:sldMk cId="887983202" sldId="536"/>
            <ac:picMk id="9" creationId="{9235AFDE-1060-498D-8370-FFFF7EADA61D}"/>
          </ac:picMkLst>
        </pc:picChg>
      </pc:sldChg>
      <pc:sldChg chg="delSp modTransition">
        <pc:chgData name="Jack Tracey" userId="98dee47e-7932-4ede-ad91-867e883fbe46" providerId="ADAL" clId="{AFCBE558-BD21-45F8-BCEF-6872F1AA86AA}" dt="2019-05-16T15:27:07.311" v="1837"/>
        <pc:sldMkLst>
          <pc:docMk/>
          <pc:sldMk cId="2071605335" sldId="537"/>
        </pc:sldMkLst>
        <pc:picChg chg="del">
          <ac:chgData name="Jack Tracey" userId="98dee47e-7932-4ede-ad91-867e883fbe46" providerId="ADAL" clId="{AFCBE558-BD21-45F8-BCEF-6872F1AA86AA}" dt="2019-05-16T11:30:02.502" v="7" actId="478"/>
          <ac:picMkLst>
            <pc:docMk/>
            <pc:sldMk cId="2071605335" sldId="537"/>
            <ac:picMk id="9" creationId="{9235AFDE-1060-498D-8370-FFFF7EADA61D}"/>
          </ac:picMkLst>
        </pc:picChg>
      </pc:sldChg>
      <pc:sldChg chg="delSp modSp modAnim">
        <pc:chgData name="Jack Tracey" userId="98dee47e-7932-4ede-ad91-867e883fbe46" providerId="ADAL" clId="{AFCBE558-BD21-45F8-BCEF-6872F1AA86AA}" dt="2019-05-16T14:43:51.507" v="1516" actId="20577"/>
        <pc:sldMkLst>
          <pc:docMk/>
          <pc:sldMk cId="227393752" sldId="538"/>
        </pc:sldMkLst>
        <pc:spChg chg="mod">
          <ac:chgData name="Jack Tracey" userId="98dee47e-7932-4ede-ad91-867e883fbe46" providerId="ADAL" clId="{AFCBE558-BD21-45F8-BCEF-6872F1AA86AA}" dt="2019-05-16T14:43:51.507" v="1516" actId="20577"/>
          <ac:spMkLst>
            <pc:docMk/>
            <pc:sldMk cId="227393752" sldId="538"/>
            <ac:spMk id="10" creationId="{A2628DDD-2077-4EC7-AB97-53726CB28C3C}"/>
          </ac:spMkLst>
        </pc:spChg>
        <pc:picChg chg="del">
          <ac:chgData name="Jack Tracey" userId="98dee47e-7932-4ede-ad91-867e883fbe46" providerId="ADAL" clId="{AFCBE558-BD21-45F8-BCEF-6872F1AA86AA}" dt="2019-05-16T11:30:04.996" v="8" actId="478"/>
          <ac:picMkLst>
            <pc:docMk/>
            <pc:sldMk cId="227393752" sldId="538"/>
            <ac:picMk id="9" creationId="{9235AFDE-1060-498D-8370-FFFF7EADA61D}"/>
          </ac:picMkLst>
        </pc:picChg>
      </pc:sldChg>
      <pc:sldChg chg="addSp delSp modSp add ord setBg">
        <pc:chgData name="Jack Tracey" userId="98dee47e-7932-4ede-ad91-867e883fbe46" providerId="ADAL" clId="{AFCBE558-BD21-45F8-BCEF-6872F1AA86AA}" dt="2019-05-16T15:37:23.891" v="1932" actId="1076"/>
        <pc:sldMkLst>
          <pc:docMk/>
          <pc:sldMk cId="1620967048" sldId="539"/>
        </pc:sldMkLst>
        <pc:spChg chg="add mod">
          <ac:chgData name="Jack Tracey" userId="98dee47e-7932-4ede-ad91-867e883fbe46" providerId="ADAL" clId="{AFCBE558-BD21-45F8-BCEF-6872F1AA86AA}" dt="2019-05-16T15:36:36.715" v="1891" actId="1076"/>
          <ac:spMkLst>
            <pc:docMk/>
            <pc:sldMk cId="1620967048" sldId="539"/>
            <ac:spMk id="7" creationId="{3041B32A-7E40-4D4B-ACE4-D8C665F8B323}"/>
          </ac:spMkLst>
        </pc:spChg>
        <pc:spChg chg="add mod">
          <ac:chgData name="Jack Tracey" userId="98dee47e-7932-4ede-ad91-867e883fbe46" providerId="ADAL" clId="{AFCBE558-BD21-45F8-BCEF-6872F1AA86AA}" dt="2019-05-16T15:37:23.891" v="1932" actId="1076"/>
          <ac:spMkLst>
            <pc:docMk/>
            <pc:sldMk cId="1620967048" sldId="539"/>
            <ac:spMk id="10" creationId="{1B800DE3-CF57-4603-8854-4529CC0A5DD9}"/>
          </ac:spMkLst>
        </pc:spChg>
        <pc:grpChg chg="del">
          <ac:chgData name="Jack Tracey" userId="98dee47e-7932-4ede-ad91-867e883fbe46" providerId="ADAL" clId="{AFCBE558-BD21-45F8-BCEF-6872F1AA86AA}" dt="2019-05-16T15:33:46.404" v="1840" actId="478"/>
          <ac:grpSpMkLst>
            <pc:docMk/>
            <pc:sldMk cId="1620967048" sldId="539"/>
            <ac:grpSpMk id="5" creationId="{98D35845-C059-4F80-A672-8233E26AF5A7}"/>
          </ac:grpSpMkLst>
        </pc:grpChg>
        <pc:picChg chg="del">
          <ac:chgData name="Jack Tracey" userId="98dee47e-7932-4ede-ad91-867e883fbe46" providerId="ADAL" clId="{AFCBE558-BD21-45F8-BCEF-6872F1AA86AA}" dt="2019-05-16T15:34:06.478" v="1842" actId="478"/>
          <ac:picMkLst>
            <pc:docMk/>
            <pc:sldMk cId="1620967048" sldId="539"/>
            <ac:picMk id="3" creationId="{5AFDE2E4-E3A5-684F-AFC9-C7540B3FABFE}"/>
          </ac:picMkLst>
        </pc:picChg>
        <pc:picChg chg="add mod">
          <ac:chgData name="Jack Tracey" userId="98dee47e-7932-4ede-ad91-867e883fbe46" providerId="ADAL" clId="{AFCBE558-BD21-45F8-BCEF-6872F1AA86AA}" dt="2019-05-16T15:34:03.877" v="1841"/>
          <ac:picMkLst>
            <pc:docMk/>
            <pc:sldMk cId="1620967048" sldId="539"/>
            <ac:picMk id="6" creationId="{24DB8550-FD26-444E-903A-972D78972EC1}"/>
          </ac:picMkLst>
        </pc:picChg>
      </pc:sldChg>
      <pc:sldChg chg="add del">
        <pc:chgData name="Jack Tracey" userId="98dee47e-7932-4ede-ad91-867e883fbe46" providerId="ADAL" clId="{AFCBE558-BD21-45F8-BCEF-6872F1AA86AA}" dt="2019-05-16T12:28:05.712" v="47" actId="2696"/>
        <pc:sldMkLst>
          <pc:docMk/>
          <pc:sldMk cId="3713116979" sldId="539"/>
        </pc:sldMkLst>
      </pc:sldChg>
      <pc:sldChg chg="addSp delSp modSp add modAnim">
        <pc:chgData name="Jack Tracey" userId="98dee47e-7932-4ede-ad91-867e883fbe46" providerId="ADAL" clId="{AFCBE558-BD21-45F8-BCEF-6872F1AA86AA}" dt="2019-05-16T17:40:50.009" v="2679" actId="6549"/>
        <pc:sldMkLst>
          <pc:docMk/>
          <pc:sldMk cId="150557128" sldId="540"/>
        </pc:sldMkLst>
        <pc:spChg chg="del">
          <ac:chgData name="Jack Tracey" userId="98dee47e-7932-4ede-ad91-867e883fbe46" providerId="ADAL" clId="{AFCBE558-BD21-45F8-BCEF-6872F1AA86AA}" dt="2019-05-16T15:39:22.911" v="1934" actId="478"/>
          <ac:spMkLst>
            <pc:docMk/>
            <pc:sldMk cId="150557128" sldId="540"/>
            <ac:spMk id="7" creationId="{3041B32A-7E40-4D4B-ACE4-D8C665F8B323}"/>
          </ac:spMkLst>
        </pc:spChg>
        <pc:spChg chg="add mod">
          <ac:chgData name="Jack Tracey" userId="98dee47e-7932-4ede-ad91-867e883fbe46" providerId="ADAL" clId="{AFCBE558-BD21-45F8-BCEF-6872F1AA86AA}" dt="2019-05-16T15:40:23.143" v="1942" actId="207"/>
          <ac:spMkLst>
            <pc:docMk/>
            <pc:sldMk cId="150557128" sldId="540"/>
            <ac:spMk id="8" creationId="{022A2DF9-416C-4715-A4CE-B77A82E740E9}"/>
          </ac:spMkLst>
        </pc:spChg>
        <pc:spChg chg="add mod">
          <ac:chgData name="Jack Tracey" userId="98dee47e-7932-4ede-ad91-867e883fbe46" providerId="ADAL" clId="{AFCBE558-BD21-45F8-BCEF-6872F1AA86AA}" dt="2019-05-16T15:40:36.155" v="1961" actId="20577"/>
          <ac:spMkLst>
            <pc:docMk/>
            <pc:sldMk cId="150557128" sldId="540"/>
            <ac:spMk id="9" creationId="{2448901E-48B7-4417-BBB0-4E51F689A76D}"/>
          </ac:spMkLst>
        </pc:spChg>
        <pc:spChg chg="mod">
          <ac:chgData name="Jack Tracey" userId="98dee47e-7932-4ede-ad91-867e883fbe46" providerId="ADAL" clId="{AFCBE558-BD21-45F8-BCEF-6872F1AA86AA}" dt="2019-05-16T17:40:50.009" v="2679" actId="6549"/>
          <ac:spMkLst>
            <pc:docMk/>
            <pc:sldMk cId="150557128" sldId="540"/>
            <ac:spMk id="10" creationId="{1B800DE3-CF57-4603-8854-4529CC0A5DD9}"/>
          </ac:spMkLst>
        </pc:spChg>
        <pc:picChg chg="add">
          <ac:chgData name="Jack Tracey" userId="98dee47e-7932-4ede-ad91-867e883fbe46" providerId="ADAL" clId="{AFCBE558-BD21-45F8-BCEF-6872F1AA86AA}" dt="2019-05-16T15:39:32.161" v="1936"/>
          <ac:picMkLst>
            <pc:docMk/>
            <pc:sldMk cId="150557128" sldId="540"/>
            <ac:picMk id="5" creationId="{6336498D-5AEF-42A3-B193-212A21EA6941}"/>
          </ac:picMkLst>
        </pc:picChg>
        <pc:picChg chg="del mod">
          <ac:chgData name="Jack Tracey" userId="98dee47e-7932-4ede-ad91-867e883fbe46" providerId="ADAL" clId="{AFCBE558-BD21-45F8-BCEF-6872F1AA86AA}" dt="2019-05-16T15:39:34.833" v="1937" actId="478"/>
          <ac:picMkLst>
            <pc:docMk/>
            <pc:sldMk cId="150557128" sldId="540"/>
            <ac:picMk id="6" creationId="{24DB8550-FD26-444E-903A-972D78972EC1}"/>
          </ac:picMkLst>
        </pc:picChg>
      </pc:sldChg>
      <pc:sldChg chg="add modAnim">
        <pc:chgData name="Jack Tracey" userId="98dee47e-7932-4ede-ad91-867e883fbe46" providerId="ADAL" clId="{AFCBE558-BD21-45F8-BCEF-6872F1AA86AA}" dt="2019-05-16T17:42:13.670" v="2682"/>
        <pc:sldMkLst>
          <pc:docMk/>
          <pc:sldMk cId="3679143134" sldId="541"/>
        </pc:sldMkLst>
      </pc:sldChg>
    </pc:docChg>
  </pc:docChgLst>
  <pc:docChgLst>
    <pc:chgData name="Jack Tracey" userId="71a02cd2-1370-4318-b189-6015b162aed9" providerId="ADAL" clId="{E4B17A95-46C4-4EE7-B644-B99D941BE62C}"/>
    <pc:docChg chg="undo custSel delSld modSld sldOrd modSection">
      <pc:chgData name="Jack Tracey" userId="71a02cd2-1370-4318-b189-6015b162aed9" providerId="ADAL" clId="{E4B17A95-46C4-4EE7-B644-B99D941BE62C}" dt="2019-04-16T12:56:06.609" v="894"/>
      <pc:docMkLst>
        <pc:docMk/>
      </pc:docMkLst>
      <pc:sldChg chg="addSp delSp modSp">
        <pc:chgData name="Jack Tracey" userId="71a02cd2-1370-4318-b189-6015b162aed9" providerId="ADAL" clId="{E4B17A95-46C4-4EE7-B644-B99D941BE62C}" dt="2019-04-16T10:24:18.412" v="387" actId="1076"/>
        <pc:sldMkLst>
          <pc:docMk/>
          <pc:sldMk cId="2667320207" sldId="348"/>
        </pc:sldMkLst>
        <pc:spChg chg="mod topLvl">
          <ac:chgData name="Jack Tracey" userId="71a02cd2-1370-4318-b189-6015b162aed9" providerId="ADAL" clId="{E4B17A95-46C4-4EE7-B644-B99D941BE62C}" dt="2019-04-16T10:24:14.818" v="386" actId="164"/>
          <ac:spMkLst>
            <pc:docMk/>
            <pc:sldMk cId="2667320207" sldId="348"/>
            <ac:spMk id="2" creationId="{BB4A846C-AC27-408D-BF08-74A2E7C08961}"/>
          </ac:spMkLst>
        </pc:spChg>
        <pc:spChg chg="mod topLvl">
          <ac:chgData name="Jack Tracey" userId="71a02cd2-1370-4318-b189-6015b162aed9" providerId="ADAL" clId="{E4B17A95-46C4-4EE7-B644-B99D941BE62C}" dt="2019-04-16T10:24:14.818" v="386" actId="164"/>
          <ac:spMkLst>
            <pc:docMk/>
            <pc:sldMk cId="2667320207" sldId="348"/>
            <ac:spMk id="8" creationId="{74A33EC3-FBD0-D543-A425-400839C82DB1}"/>
          </ac:spMkLst>
        </pc:spChg>
        <pc:spChg chg="add mod topLvl">
          <ac:chgData name="Jack Tracey" userId="71a02cd2-1370-4318-b189-6015b162aed9" providerId="ADAL" clId="{E4B17A95-46C4-4EE7-B644-B99D941BE62C}" dt="2019-04-16T10:24:14.818" v="386" actId="164"/>
          <ac:spMkLst>
            <pc:docMk/>
            <pc:sldMk cId="2667320207" sldId="348"/>
            <ac:spMk id="9" creationId="{75B8DD7E-3BB2-4D59-B490-EB92FBF9FD57}"/>
          </ac:spMkLst>
        </pc:spChg>
        <pc:spChg chg="del mod">
          <ac:chgData name="Jack Tracey" userId="71a02cd2-1370-4318-b189-6015b162aed9" providerId="ADAL" clId="{E4B17A95-46C4-4EE7-B644-B99D941BE62C}" dt="2019-04-16T10:07:29.829" v="298" actId="478"/>
          <ac:spMkLst>
            <pc:docMk/>
            <pc:sldMk cId="2667320207" sldId="348"/>
            <ac:spMk id="11" creationId="{B590946B-09FD-3E44-8332-2F659C609471}"/>
          </ac:spMkLst>
        </pc:spChg>
        <pc:spChg chg="del">
          <ac:chgData name="Jack Tracey" userId="71a02cd2-1370-4318-b189-6015b162aed9" providerId="ADAL" clId="{E4B17A95-46C4-4EE7-B644-B99D941BE62C}" dt="2019-04-16T10:07:21.225" v="293" actId="478"/>
          <ac:spMkLst>
            <pc:docMk/>
            <pc:sldMk cId="2667320207" sldId="348"/>
            <ac:spMk id="15" creationId="{22A5AB88-84E0-CE4C-9899-9AB4655E2228}"/>
          </ac:spMkLst>
        </pc:spChg>
        <pc:grpChg chg="add del mod">
          <ac:chgData name="Jack Tracey" userId="71a02cd2-1370-4318-b189-6015b162aed9" providerId="ADAL" clId="{E4B17A95-46C4-4EE7-B644-B99D941BE62C}" dt="2019-04-16T10:24:05.789" v="384" actId="165"/>
          <ac:grpSpMkLst>
            <pc:docMk/>
            <pc:sldMk cId="2667320207" sldId="348"/>
            <ac:grpSpMk id="4" creationId="{CFF51CFB-0D71-4D3B-9415-DEB16589E4E2}"/>
          </ac:grpSpMkLst>
        </pc:grpChg>
        <pc:grpChg chg="add mod">
          <ac:chgData name="Jack Tracey" userId="71a02cd2-1370-4318-b189-6015b162aed9" providerId="ADAL" clId="{E4B17A95-46C4-4EE7-B644-B99D941BE62C}" dt="2019-04-16T10:24:18.412" v="387" actId="1076"/>
          <ac:grpSpMkLst>
            <pc:docMk/>
            <pc:sldMk cId="2667320207" sldId="348"/>
            <ac:grpSpMk id="5" creationId="{98D35845-C059-4F80-A672-8233E26AF5A7}"/>
          </ac:grpSpMkLst>
        </pc:grpChg>
        <pc:picChg chg="del">
          <ac:chgData name="Jack Tracey" userId="71a02cd2-1370-4318-b189-6015b162aed9" providerId="ADAL" clId="{E4B17A95-46C4-4EE7-B644-B99D941BE62C}" dt="2019-04-16T10:05:53.626" v="291" actId="478"/>
          <ac:picMkLst>
            <pc:docMk/>
            <pc:sldMk cId="2667320207" sldId="348"/>
            <ac:picMk id="162" creationId="{00000000-0000-0000-0000-000000000000}"/>
          </ac:picMkLst>
        </pc:picChg>
      </pc:sldChg>
      <pc:sldChg chg="addSp delSp modSp modAnim">
        <pc:chgData name="Jack Tracey" userId="71a02cd2-1370-4318-b189-6015b162aed9" providerId="ADAL" clId="{E4B17A95-46C4-4EE7-B644-B99D941BE62C}" dt="2019-04-16T10:30:34.050" v="428"/>
        <pc:sldMkLst>
          <pc:docMk/>
          <pc:sldMk cId="1004111456" sldId="492"/>
        </pc:sldMkLst>
        <pc:spChg chg="mod">
          <ac:chgData name="Jack Tracey" userId="71a02cd2-1370-4318-b189-6015b162aed9" providerId="ADAL" clId="{E4B17A95-46C4-4EE7-B644-B99D941BE62C}" dt="2019-04-16T09:46:04.814" v="90" actId="20577"/>
          <ac:spMkLst>
            <pc:docMk/>
            <pc:sldMk cId="1004111456" sldId="492"/>
            <ac:spMk id="24" creationId="{F85BC581-4734-48A4-8EEA-FEB068F3E6BD}"/>
          </ac:spMkLst>
        </pc:spChg>
        <pc:spChg chg="mod ord">
          <ac:chgData name="Jack Tracey" userId="71a02cd2-1370-4318-b189-6015b162aed9" providerId="ADAL" clId="{E4B17A95-46C4-4EE7-B644-B99D941BE62C}" dt="2019-04-16T09:58:15.604" v="284" actId="20577"/>
          <ac:spMkLst>
            <pc:docMk/>
            <pc:sldMk cId="1004111456" sldId="492"/>
            <ac:spMk id="25" creationId="{6986EE36-1D9E-4351-AC66-216C3542D3A1}"/>
          </ac:spMkLst>
        </pc:spChg>
        <pc:spChg chg="mod">
          <ac:chgData name="Jack Tracey" userId="71a02cd2-1370-4318-b189-6015b162aed9" providerId="ADAL" clId="{E4B17A95-46C4-4EE7-B644-B99D941BE62C}" dt="2019-04-16T09:46:15.259" v="115" actId="20577"/>
          <ac:spMkLst>
            <pc:docMk/>
            <pc:sldMk cId="1004111456" sldId="492"/>
            <ac:spMk id="27" creationId="{88E77F7D-9E8F-4CF0-BAFC-E896CCCEBAB4}"/>
          </ac:spMkLst>
        </pc:spChg>
        <pc:spChg chg="mod">
          <ac:chgData name="Jack Tracey" userId="71a02cd2-1370-4318-b189-6015b162aed9" providerId="ADAL" clId="{E4B17A95-46C4-4EE7-B644-B99D941BE62C}" dt="2019-04-16T09:46:22.514" v="126" actId="20577"/>
          <ac:spMkLst>
            <pc:docMk/>
            <pc:sldMk cId="1004111456" sldId="492"/>
            <ac:spMk id="29" creationId="{BCF1A72B-19BB-4059-B78A-E1C78C764B60}"/>
          </ac:spMkLst>
        </pc:spChg>
        <pc:spChg chg="mod">
          <ac:chgData name="Jack Tracey" userId="71a02cd2-1370-4318-b189-6015b162aed9" providerId="ADAL" clId="{E4B17A95-46C4-4EE7-B644-B99D941BE62C}" dt="2019-04-16T10:27:30.029" v="388" actId="207"/>
          <ac:spMkLst>
            <pc:docMk/>
            <pc:sldMk cId="1004111456" sldId="492"/>
            <ac:spMk id="245" creationId="{A13E6250-F541-FB49-A4BF-8A0D2F209174}"/>
          </ac:spMkLst>
        </pc:spChg>
        <pc:grpChg chg="mod">
          <ac:chgData name="Jack Tracey" userId="71a02cd2-1370-4318-b189-6015b162aed9" providerId="ADAL" clId="{E4B17A95-46C4-4EE7-B644-B99D941BE62C}" dt="2019-04-16T10:28:04.384" v="405" actId="1076"/>
          <ac:grpSpMkLst>
            <pc:docMk/>
            <pc:sldMk cId="1004111456" sldId="492"/>
            <ac:grpSpMk id="2" creationId="{C8DBA7FC-8F0B-430B-B097-62AFFD0F0B35}"/>
          </ac:grpSpMkLst>
        </pc:grpChg>
        <pc:grpChg chg="add mod">
          <ac:chgData name="Jack Tracey" userId="71a02cd2-1370-4318-b189-6015b162aed9" providerId="ADAL" clId="{E4B17A95-46C4-4EE7-B644-B99D941BE62C}" dt="2019-04-16T09:58:27.300" v="286" actId="1076"/>
          <ac:grpSpMkLst>
            <pc:docMk/>
            <pc:sldMk cId="1004111456" sldId="492"/>
            <ac:grpSpMk id="23" creationId="{D80AF36F-8B34-40AB-84D1-3DE7F765C9E9}"/>
          </ac:grpSpMkLst>
        </pc:grpChg>
        <pc:picChg chg="mod">
          <ac:chgData name="Jack Tracey" userId="71a02cd2-1370-4318-b189-6015b162aed9" providerId="ADAL" clId="{E4B17A95-46C4-4EE7-B644-B99D941BE62C}" dt="2019-04-16T09:58:56.349" v="290" actId="1076"/>
          <ac:picMkLst>
            <pc:docMk/>
            <pc:sldMk cId="1004111456" sldId="492"/>
            <ac:picMk id="3" creationId="{8DB6585A-31FE-A54C-A8C6-F1ED12FE7414}"/>
          </ac:picMkLst>
        </pc:picChg>
        <pc:picChg chg="mod">
          <ac:chgData name="Jack Tracey" userId="71a02cd2-1370-4318-b189-6015b162aed9" providerId="ADAL" clId="{E4B17A95-46C4-4EE7-B644-B99D941BE62C}" dt="2019-04-16T10:28:04.384" v="405" actId="1076"/>
          <ac:picMkLst>
            <pc:docMk/>
            <pc:sldMk cId="1004111456" sldId="492"/>
            <ac:picMk id="5" creationId="{7ACF10F4-9601-4A0E-8E90-2BE1CD3FDC48}"/>
          </ac:picMkLst>
        </pc:picChg>
        <pc:picChg chg="add del mod">
          <ac:chgData name="Jack Tracey" userId="71a02cd2-1370-4318-b189-6015b162aed9" providerId="ADAL" clId="{E4B17A95-46C4-4EE7-B644-B99D941BE62C}" dt="2019-04-16T09:45:41.350" v="69" actId="478"/>
          <ac:picMkLst>
            <pc:docMk/>
            <pc:sldMk cId="1004111456" sldId="492"/>
            <ac:picMk id="6" creationId="{7DB6F9FE-D95C-4FD7-9B1B-CE515E28D2C3}"/>
          </ac:picMkLst>
        </pc:picChg>
        <pc:picChg chg="add del mod">
          <ac:chgData name="Jack Tracey" userId="71a02cd2-1370-4318-b189-6015b162aed9" providerId="ADAL" clId="{E4B17A95-46C4-4EE7-B644-B99D941BE62C}" dt="2019-04-16T09:44:09.918" v="53" actId="478"/>
          <ac:picMkLst>
            <pc:docMk/>
            <pc:sldMk cId="1004111456" sldId="492"/>
            <ac:picMk id="8" creationId="{A2F1C963-BDC9-4C52-99E5-6592DFB0ECB4}"/>
          </ac:picMkLst>
        </pc:picChg>
        <pc:picChg chg="add mod modCrop">
          <ac:chgData name="Jack Tracey" userId="71a02cd2-1370-4318-b189-6015b162aed9" providerId="ADAL" clId="{E4B17A95-46C4-4EE7-B644-B99D941BE62C}" dt="2019-04-16T09:58:21.217" v="285" actId="1076"/>
          <ac:picMkLst>
            <pc:docMk/>
            <pc:sldMk cId="1004111456" sldId="492"/>
            <ac:picMk id="10" creationId="{46A07665-040A-47CB-AEA2-7C6032F65301}"/>
          </ac:picMkLst>
        </pc:picChg>
        <pc:picChg chg="mod">
          <ac:chgData name="Jack Tracey" userId="71a02cd2-1370-4318-b189-6015b162aed9" providerId="ADAL" clId="{E4B17A95-46C4-4EE7-B644-B99D941BE62C}" dt="2019-04-16T10:28:08.838" v="410" actId="1036"/>
          <ac:picMkLst>
            <pc:docMk/>
            <pc:sldMk cId="1004111456" sldId="492"/>
            <ac:picMk id="22" creationId="{E53BFF49-17AA-4D7B-AC30-84770A3EB319}"/>
          </ac:picMkLst>
        </pc:picChg>
      </pc:sldChg>
      <pc:sldChg chg="addSp delSp modSp delAnim modAnim">
        <pc:chgData name="Jack Tracey" userId="71a02cd2-1370-4318-b189-6015b162aed9" providerId="ADAL" clId="{E4B17A95-46C4-4EE7-B644-B99D941BE62C}" dt="2019-04-16T12:56:06.609" v="894"/>
        <pc:sldMkLst>
          <pc:docMk/>
          <pc:sldMk cId="1286743347" sldId="499"/>
        </pc:sldMkLst>
        <pc:spChg chg="add del mod">
          <ac:chgData name="Jack Tracey" userId="71a02cd2-1370-4318-b189-6015b162aed9" providerId="ADAL" clId="{E4B17A95-46C4-4EE7-B644-B99D941BE62C}" dt="2019-04-16T12:11:18.444" v="564" actId="478"/>
          <ac:spMkLst>
            <pc:docMk/>
            <pc:sldMk cId="1286743347" sldId="499"/>
            <ac:spMk id="8" creationId="{A65A875C-D5FC-4E27-921F-496BCA7661A6}"/>
          </ac:spMkLst>
        </pc:spChg>
        <pc:spChg chg="del mod">
          <ac:chgData name="Jack Tracey" userId="71a02cd2-1370-4318-b189-6015b162aed9" providerId="ADAL" clId="{E4B17A95-46C4-4EE7-B644-B99D941BE62C}" dt="2019-04-16T12:11:38.453" v="568" actId="478"/>
          <ac:spMkLst>
            <pc:docMk/>
            <pc:sldMk cId="1286743347" sldId="499"/>
            <ac:spMk id="9" creationId="{00B12F49-8403-4B14-9E09-3F6E4211DFB7}"/>
          </ac:spMkLst>
        </pc:spChg>
        <pc:spChg chg="add mod">
          <ac:chgData name="Jack Tracey" userId="71a02cd2-1370-4318-b189-6015b162aed9" providerId="ADAL" clId="{E4B17A95-46C4-4EE7-B644-B99D941BE62C}" dt="2019-04-16T12:43:23.195" v="812" actId="20577"/>
          <ac:spMkLst>
            <pc:docMk/>
            <pc:sldMk cId="1286743347" sldId="499"/>
            <ac:spMk id="11" creationId="{85358263-59BC-436D-B131-4050E48EFB48}"/>
          </ac:spMkLst>
        </pc:spChg>
        <pc:spChg chg="del">
          <ac:chgData name="Jack Tracey" userId="71a02cd2-1370-4318-b189-6015b162aed9" providerId="ADAL" clId="{E4B17A95-46C4-4EE7-B644-B99D941BE62C}" dt="2019-04-16T12:11:15.681" v="563" actId="478"/>
          <ac:spMkLst>
            <pc:docMk/>
            <pc:sldMk cId="1286743347" sldId="499"/>
            <ac:spMk id="13" creationId="{BA0FA8C4-59F0-4360-89E9-7AA57BEA9184}"/>
          </ac:spMkLst>
        </pc:spChg>
        <pc:spChg chg="mod">
          <ac:chgData name="Jack Tracey" userId="71a02cd2-1370-4318-b189-6015b162aed9" providerId="ADAL" clId="{E4B17A95-46C4-4EE7-B644-B99D941BE62C}" dt="2019-04-16T12:36:16.979" v="720" actId="1038"/>
          <ac:spMkLst>
            <pc:docMk/>
            <pc:sldMk cId="1286743347" sldId="499"/>
            <ac:spMk id="245" creationId="{A13E6250-F541-FB49-A4BF-8A0D2F209174}"/>
          </ac:spMkLst>
        </pc:spChg>
        <pc:spChg chg="mod">
          <ac:chgData name="Jack Tracey" userId="71a02cd2-1370-4318-b189-6015b162aed9" providerId="ADAL" clId="{E4B17A95-46C4-4EE7-B644-B99D941BE62C}" dt="2019-04-16T12:11:08.055" v="560" actId="14100"/>
          <ac:spMkLst>
            <pc:docMk/>
            <pc:sldMk cId="1286743347" sldId="499"/>
            <ac:spMk id="254" creationId="{6CF73D1D-8D49-5C45-A395-44AFF5BD090B}"/>
          </ac:spMkLst>
        </pc:spChg>
        <pc:picChg chg="del">
          <ac:chgData name="Jack Tracey" userId="71a02cd2-1370-4318-b189-6015b162aed9" providerId="ADAL" clId="{E4B17A95-46C4-4EE7-B644-B99D941BE62C}" dt="2019-04-16T10:47:03.328" v="452" actId="478"/>
          <ac:picMkLst>
            <pc:docMk/>
            <pc:sldMk cId="1286743347" sldId="499"/>
            <ac:picMk id="3" creationId="{8DB6585A-31FE-A54C-A8C6-F1ED12FE7414}"/>
          </ac:picMkLst>
        </pc:picChg>
        <pc:picChg chg="add mod">
          <ac:chgData name="Jack Tracey" userId="71a02cd2-1370-4318-b189-6015b162aed9" providerId="ADAL" clId="{E4B17A95-46C4-4EE7-B644-B99D941BE62C}" dt="2019-04-16T12:43:06.110" v="796" actId="1035"/>
          <ac:picMkLst>
            <pc:docMk/>
            <pc:sldMk cId="1286743347" sldId="499"/>
            <ac:picMk id="4" creationId="{BF888C28-B1BC-4637-AAB0-E493CE4CB4E3}"/>
          </ac:picMkLst>
        </pc:picChg>
        <pc:picChg chg="add mod">
          <ac:chgData name="Jack Tracey" userId="71a02cd2-1370-4318-b189-6015b162aed9" providerId="ADAL" clId="{E4B17A95-46C4-4EE7-B644-B99D941BE62C}" dt="2019-04-16T12:42:51.032" v="793" actId="1076"/>
          <ac:picMkLst>
            <pc:docMk/>
            <pc:sldMk cId="1286743347" sldId="499"/>
            <ac:picMk id="6" creationId="{263949B2-2724-41EC-98B5-DAD418C4855D}"/>
          </ac:picMkLst>
        </pc:picChg>
        <pc:picChg chg="mod">
          <ac:chgData name="Jack Tracey" userId="71a02cd2-1370-4318-b189-6015b162aed9" providerId="ADAL" clId="{E4B17A95-46C4-4EE7-B644-B99D941BE62C}" dt="2019-04-16T10:48:03.465" v="464" actId="1037"/>
          <ac:picMkLst>
            <pc:docMk/>
            <pc:sldMk cId="1286743347" sldId="499"/>
            <ac:picMk id="7" creationId="{23924241-E42D-4AF8-9895-E6FD9F86025F}"/>
          </ac:picMkLst>
        </pc:picChg>
        <pc:picChg chg="add mod">
          <ac:chgData name="Jack Tracey" userId="71a02cd2-1370-4318-b189-6015b162aed9" providerId="ADAL" clId="{E4B17A95-46C4-4EE7-B644-B99D941BE62C}" dt="2019-04-16T10:47:45.156" v="462" actId="1076"/>
          <ac:picMkLst>
            <pc:docMk/>
            <pc:sldMk cId="1286743347" sldId="499"/>
            <ac:picMk id="10" creationId="{51115362-B32E-447F-92D5-39F226D1CD1B}"/>
          </ac:picMkLst>
        </pc:picChg>
        <pc:picChg chg="add mod">
          <ac:chgData name="Jack Tracey" userId="71a02cd2-1370-4318-b189-6015b162aed9" providerId="ADAL" clId="{E4B17A95-46C4-4EE7-B644-B99D941BE62C}" dt="2019-04-16T12:40:22.827" v="769" actId="1076"/>
          <ac:picMkLst>
            <pc:docMk/>
            <pc:sldMk cId="1286743347" sldId="499"/>
            <ac:picMk id="14" creationId="{9542EEC1-6B66-491A-953A-A7AF6C547960}"/>
          </ac:picMkLst>
        </pc:picChg>
        <pc:picChg chg="add mod">
          <ac:chgData name="Jack Tracey" userId="71a02cd2-1370-4318-b189-6015b162aed9" providerId="ADAL" clId="{E4B17A95-46C4-4EE7-B644-B99D941BE62C}" dt="2019-04-16T12:40:10.864" v="766" actId="14100"/>
          <ac:picMkLst>
            <pc:docMk/>
            <pc:sldMk cId="1286743347" sldId="499"/>
            <ac:picMk id="16" creationId="{A01B1C85-1D61-460F-9427-7C093E1BA3B9}"/>
          </ac:picMkLst>
        </pc:picChg>
        <pc:picChg chg="add mod">
          <ac:chgData name="Jack Tracey" userId="71a02cd2-1370-4318-b189-6015b162aed9" providerId="ADAL" clId="{E4B17A95-46C4-4EE7-B644-B99D941BE62C}" dt="2019-04-16T12:43:06.110" v="796" actId="1035"/>
          <ac:picMkLst>
            <pc:docMk/>
            <pc:sldMk cId="1286743347" sldId="499"/>
            <ac:picMk id="18" creationId="{DB56D7E3-4264-4034-B13C-32005BF712B9}"/>
          </ac:picMkLst>
        </pc:picChg>
        <pc:picChg chg="add mod">
          <ac:chgData name="Jack Tracey" userId="71a02cd2-1370-4318-b189-6015b162aed9" providerId="ADAL" clId="{E4B17A95-46C4-4EE7-B644-B99D941BE62C}" dt="2019-04-16T12:42:24.262" v="789" actId="1076"/>
          <ac:picMkLst>
            <pc:docMk/>
            <pc:sldMk cId="1286743347" sldId="499"/>
            <ac:picMk id="20" creationId="{BD836BFE-E587-4671-8131-D71DD0B629DE}"/>
          </ac:picMkLst>
        </pc:picChg>
        <pc:picChg chg="add mod">
          <ac:chgData name="Jack Tracey" userId="71a02cd2-1370-4318-b189-6015b162aed9" providerId="ADAL" clId="{E4B17A95-46C4-4EE7-B644-B99D941BE62C}" dt="2019-04-16T12:42:10.184" v="786" actId="1076"/>
          <ac:picMkLst>
            <pc:docMk/>
            <pc:sldMk cId="1286743347" sldId="499"/>
            <ac:picMk id="22" creationId="{5EDB7069-FC1B-4AD9-AD26-4FC0173DD562}"/>
          </ac:picMkLst>
        </pc:picChg>
        <pc:picChg chg="add mod ord">
          <ac:chgData name="Jack Tracey" userId="71a02cd2-1370-4318-b189-6015b162aed9" providerId="ADAL" clId="{E4B17A95-46C4-4EE7-B644-B99D941BE62C}" dt="2019-04-16T12:50:22.699" v="845" actId="167"/>
          <ac:picMkLst>
            <pc:docMk/>
            <pc:sldMk cId="1286743347" sldId="499"/>
            <ac:picMk id="24" creationId="{554D4592-FB45-4BE8-892F-8BA554A03FAE}"/>
          </ac:picMkLst>
        </pc:picChg>
        <pc:picChg chg="add mod">
          <ac:chgData name="Jack Tracey" userId="71a02cd2-1370-4318-b189-6015b162aed9" providerId="ADAL" clId="{E4B17A95-46C4-4EE7-B644-B99D941BE62C}" dt="2019-04-16T12:45:17.834" v="821" actId="14100"/>
          <ac:picMkLst>
            <pc:docMk/>
            <pc:sldMk cId="1286743347" sldId="499"/>
            <ac:picMk id="1026" creationId="{C89CB176-1C4C-46F1-8DCB-F2A2F7D0F920}"/>
          </ac:picMkLst>
        </pc:picChg>
        <pc:picChg chg="add mod">
          <ac:chgData name="Jack Tracey" userId="71a02cd2-1370-4318-b189-6015b162aed9" providerId="ADAL" clId="{E4B17A95-46C4-4EE7-B644-B99D941BE62C}" dt="2019-04-16T12:46:48.374" v="827" actId="14100"/>
          <ac:picMkLst>
            <pc:docMk/>
            <pc:sldMk cId="1286743347" sldId="499"/>
            <ac:picMk id="1028" creationId="{47E79930-50A2-42D1-96A6-0859394A7B44}"/>
          </ac:picMkLst>
        </pc:picChg>
        <pc:picChg chg="add mod">
          <ac:chgData name="Jack Tracey" userId="71a02cd2-1370-4318-b189-6015b162aed9" providerId="ADAL" clId="{E4B17A95-46C4-4EE7-B644-B99D941BE62C}" dt="2019-04-16T12:47:40.132" v="834" actId="1076"/>
          <ac:picMkLst>
            <pc:docMk/>
            <pc:sldMk cId="1286743347" sldId="499"/>
            <ac:picMk id="1030" creationId="{C67C6B54-0FD1-4F0F-A2B7-0115F6935E53}"/>
          </ac:picMkLst>
        </pc:picChg>
        <pc:picChg chg="add mod">
          <ac:chgData name="Jack Tracey" userId="71a02cd2-1370-4318-b189-6015b162aed9" providerId="ADAL" clId="{E4B17A95-46C4-4EE7-B644-B99D941BE62C}" dt="2019-04-16T12:48:56.696" v="841" actId="1076"/>
          <ac:picMkLst>
            <pc:docMk/>
            <pc:sldMk cId="1286743347" sldId="499"/>
            <ac:picMk id="1032" creationId="{56F21B81-1464-4309-AA19-A0232206BF77}"/>
          </ac:picMkLst>
        </pc:picChg>
      </pc:sldChg>
      <pc:sldChg chg="addSp delSp modSp modAnim">
        <pc:chgData name="Jack Tracey" userId="71a02cd2-1370-4318-b189-6015b162aed9" providerId="ADAL" clId="{E4B17A95-46C4-4EE7-B644-B99D941BE62C}" dt="2019-04-16T11:44:55.659" v="489" actId="1076"/>
        <pc:sldMkLst>
          <pc:docMk/>
          <pc:sldMk cId="2323985547" sldId="507"/>
        </pc:sldMkLst>
        <pc:spChg chg="mod">
          <ac:chgData name="Jack Tracey" userId="71a02cd2-1370-4318-b189-6015b162aed9" providerId="ADAL" clId="{E4B17A95-46C4-4EE7-B644-B99D941BE62C}" dt="2019-04-16T11:44:49.819" v="488" actId="164"/>
          <ac:spMkLst>
            <pc:docMk/>
            <pc:sldMk cId="2323985547" sldId="507"/>
            <ac:spMk id="8" creationId="{74A33EC3-FBD0-D543-A425-400839C82DB1}"/>
          </ac:spMkLst>
        </pc:spChg>
        <pc:spChg chg="mod">
          <ac:chgData name="Jack Tracey" userId="71a02cd2-1370-4318-b189-6015b162aed9" providerId="ADAL" clId="{E4B17A95-46C4-4EE7-B644-B99D941BE62C}" dt="2019-04-16T11:44:49.819" v="488" actId="164"/>
          <ac:spMkLst>
            <pc:docMk/>
            <pc:sldMk cId="2323985547" sldId="507"/>
            <ac:spMk id="15" creationId="{22A5AB88-84E0-CE4C-9899-9AB4655E2228}"/>
          </ac:spMkLst>
        </pc:spChg>
        <pc:grpChg chg="add mod">
          <ac:chgData name="Jack Tracey" userId="71a02cd2-1370-4318-b189-6015b162aed9" providerId="ADAL" clId="{E4B17A95-46C4-4EE7-B644-B99D941BE62C}" dt="2019-04-16T11:44:55.659" v="489" actId="1076"/>
          <ac:grpSpMkLst>
            <pc:docMk/>
            <pc:sldMk cId="2323985547" sldId="507"/>
            <ac:grpSpMk id="2" creationId="{BB0D6F68-9AAA-4120-BED2-C91097AEBCB6}"/>
          </ac:grpSpMkLst>
        </pc:grpChg>
        <pc:grpChg chg="mod">
          <ac:chgData name="Jack Tracey" userId="71a02cd2-1370-4318-b189-6015b162aed9" providerId="ADAL" clId="{E4B17A95-46C4-4EE7-B644-B99D941BE62C}" dt="2019-04-16T11:44:49.819" v="488" actId="164"/>
          <ac:grpSpMkLst>
            <pc:docMk/>
            <pc:sldMk cId="2323985547" sldId="507"/>
            <ac:grpSpMk id="10" creationId="{1872A94A-4C8D-4997-988F-CF03E8265A68}"/>
          </ac:grpSpMkLst>
        </pc:grpChg>
        <pc:grpChg chg="add mod">
          <ac:chgData name="Jack Tracey" userId="71a02cd2-1370-4318-b189-6015b162aed9" providerId="ADAL" clId="{E4B17A95-46C4-4EE7-B644-B99D941BE62C}" dt="2019-04-16T11:44:49.819" v="488" actId="164"/>
          <ac:grpSpMkLst>
            <pc:docMk/>
            <pc:sldMk cId="2323985547" sldId="507"/>
            <ac:grpSpMk id="20" creationId="{5FA0A4EB-CAA7-4108-AADB-7E57C98043BC}"/>
          </ac:grpSpMkLst>
        </pc:grpChg>
        <pc:picChg chg="del">
          <ac:chgData name="Jack Tracey" userId="71a02cd2-1370-4318-b189-6015b162aed9" providerId="ADAL" clId="{E4B17A95-46C4-4EE7-B644-B99D941BE62C}" dt="2019-04-16T11:43:41.046" v="477" actId="478"/>
          <ac:picMkLst>
            <pc:docMk/>
            <pc:sldMk cId="2323985547" sldId="507"/>
            <ac:picMk id="162" creationId="{00000000-0000-0000-0000-000000000000}"/>
          </ac:picMkLst>
        </pc:picChg>
      </pc:sldChg>
      <pc:sldChg chg="addSp delSp modSp">
        <pc:chgData name="Jack Tracey" userId="71a02cd2-1370-4318-b189-6015b162aed9" providerId="ADAL" clId="{E4B17A95-46C4-4EE7-B644-B99D941BE62C}" dt="2019-04-16T12:10:22.994" v="555" actId="207"/>
        <pc:sldMkLst>
          <pc:docMk/>
          <pc:sldMk cId="3470487014" sldId="524"/>
        </pc:sldMkLst>
        <pc:spChg chg="mod">
          <ac:chgData name="Jack Tracey" userId="71a02cd2-1370-4318-b189-6015b162aed9" providerId="ADAL" clId="{E4B17A95-46C4-4EE7-B644-B99D941BE62C}" dt="2019-04-16T12:10:22.994" v="555" actId="207"/>
          <ac:spMkLst>
            <pc:docMk/>
            <pc:sldMk cId="3470487014" sldId="524"/>
            <ac:spMk id="245" creationId="{A13E6250-F541-FB49-A4BF-8A0D2F209174}"/>
          </ac:spMkLst>
        </pc:spChg>
        <pc:picChg chg="del">
          <ac:chgData name="Jack Tracey" userId="71a02cd2-1370-4318-b189-6015b162aed9" providerId="ADAL" clId="{E4B17A95-46C4-4EE7-B644-B99D941BE62C}" dt="2019-04-16T10:48:14.552" v="466" actId="478"/>
          <ac:picMkLst>
            <pc:docMk/>
            <pc:sldMk cId="3470487014" sldId="524"/>
            <ac:picMk id="3" creationId="{8DB6585A-31FE-A54C-A8C6-F1ED12FE7414}"/>
          </ac:picMkLst>
        </pc:picChg>
        <pc:picChg chg="del">
          <ac:chgData name="Jack Tracey" userId="71a02cd2-1370-4318-b189-6015b162aed9" providerId="ADAL" clId="{E4B17A95-46C4-4EE7-B644-B99D941BE62C}" dt="2019-04-16T10:48:13.118" v="465" actId="478"/>
          <ac:picMkLst>
            <pc:docMk/>
            <pc:sldMk cId="3470487014" sldId="524"/>
            <ac:picMk id="8" creationId="{1E0670DA-CD7B-41DB-9DD6-0673FEA1E344}"/>
          </ac:picMkLst>
        </pc:picChg>
        <pc:picChg chg="add">
          <ac:chgData name="Jack Tracey" userId="71a02cd2-1370-4318-b189-6015b162aed9" providerId="ADAL" clId="{E4B17A95-46C4-4EE7-B644-B99D941BE62C}" dt="2019-04-16T10:48:15.174" v="467"/>
          <ac:picMkLst>
            <pc:docMk/>
            <pc:sldMk cId="3470487014" sldId="524"/>
            <ac:picMk id="12" creationId="{8C440ECE-F962-487E-BA4F-73027A5C6EC5}"/>
          </ac:picMkLst>
        </pc:picChg>
        <pc:picChg chg="add">
          <ac:chgData name="Jack Tracey" userId="71a02cd2-1370-4318-b189-6015b162aed9" providerId="ADAL" clId="{E4B17A95-46C4-4EE7-B644-B99D941BE62C}" dt="2019-04-16T10:48:15.174" v="467"/>
          <ac:picMkLst>
            <pc:docMk/>
            <pc:sldMk cId="3470487014" sldId="524"/>
            <ac:picMk id="13" creationId="{E50B51AF-3FC8-4D23-80BB-0E0858FF783D}"/>
          </ac:picMkLst>
        </pc:picChg>
      </pc:sldChg>
      <pc:sldChg chg="addSp delSp modSp">
        <pc:chgData name="Jack Tracey" userId="71a02cd2-1370-4318-b189-6015b162aed9" providerId="ADAL" clId="{E4B17A95-46C4-4EE7-B644-B99D941BE62C}" dt="2019-04-16T12:10:58.168" v="559" actId="207"/>
        <pc:sldMkLst>
          <pc:docMk/>
          <pc:sldMk cId="3493645088" sldId="525"/>
        </pc:sldMkLst>
        <pc:spChg chg="mod">
          <ac:chgData name="Jack Tracey" userId="71a02cd2-1370-4318-b189-6015b162aed9" providerId="ADAL" clId="{E4B17A95-46C4-4EE7-B644-B99D941BE62C}" dt="2019-04-16T12:10:58.168" v="559" actId="207"/>
          <ac:spMkLst>
            <pc:docMk/>
            <pc:sldMk cId="3493645088" sldId="525"/>
            <ac:spMk id="245" creationId="{A13E6250-F541-FB49-A4BF-8A0D2F209174}"/>
          </ac:spMkLst>
        </pc:spChg>
        <pc:picChg chg="del">
          <ac:chgData name="Jack Tracey" userId="71a02cd2-1370-4318-b189-6015b162aed9" providerId="ADAL" clId="{E4B17A95-46C4-4EE7-B644-B99D941BE62C}" dt="2019-04-16T10:48:25.365" v="470" actId="478"/>
          <ac:picMkLst>
            <pc:docMk/>
            <pc:sldMk cId="3493645088" sldId="525"/>
            <ac:picMk id="3" creationId="{8DB6585A-31FE-A54C-A8C6-F1ED12FE7414}"/>
          </ac:picMkLst>
        </pc:picChg>
        <pc:picChg chg="del">
          <ac:chgData name="Jack Tracey" userId="71a02cd2-1370-4318-b189-6015b162aed9" providerId="ADAL" clId="{E4B17A95-46C4-4EE7-B644-B99D941BE62C}" dt="2019-04-16T10:48:25.365" v="470" actId="478"/>
          <ac:picMkLst>
            <pc:docMk/>
            <pc:sldMk cId="3493645088" sldId="525"/>
            <ac:picMk id="8" creationId="{1E0670DA-CD7B-41DB-9DD6-0673FEA1E344}"/>
          </ac:picMkLst>
        </pc:picChg>
        <pc:picChg chg="add">
          <ac:chgData name="Jack Tracey" userId="71a02cd2-1370-4318-b189-6015b162aed9" providerId="ADAL" clId="{E4B17A95-46C4-4EE7-B644-B99D941BE62C}" dt="2019-04-16T10:48:25.897" v="471"/>
          <ac:picMkLst>
            <pc:docMk/>
            <pc:sldMk cId="3493645088" sldId="525"/>
            <ac:picMk id="16" creationId="{CB1E8C5F-041B-4240-ADFD-ADC32B72AD95}"/>
          </ac:picMkLst>
        </pc:picChg>
        <pc:picChg chg="add">
          <ac:chgData name="Jack Tracey" userId="71a02cd2-1370-4318-b189-6015b162aed9" providerId="ADAL" clId="{E4B17A95-46C4-4EE7-B644-B99D941BE62C}" dt="2019-04-16T10:48:25.897" v="471"/>
          <ac:picMkLst>
            <pc:docMk/>
            <pc:sldMk cId="3493645088" sldId="525"/>
            <ac:picMk id="17" creationId="{79E6D6D6-9693-461E-954B-15B5CA8D68A8}"/>
          </ac:picMkLst>
        </pc:picChg>
      </pc:sldChg>
      <pc:sldChg chg="addSp delSp modSp ord delAnim">
        <pc:chgData name="Jack Tracey" userId="71a02cd2-1370-4318-b189-6015b162aed9" providerId="ADAL" clId="{E4B17A95-46C4-4EE7-B644-B99D941BE62C}" dt="2019-04-16T12:10:32.722" v="556" actId="207"/>
        <pc:sldMkLst>
          <pc:docMk/>
          <pc:sldMk cId="1661595134" sldId="526"/>
        </pc:sldMkLst>
        <pc:spChg chg="mod">
          <ac:chgData name="Jack Tracey" userId="71a02cd2-1370-4318-b189-6015b162aed9" providerId="ADAL" clId="{E4B17A95-46C4-4EE7-B644-B99D941BE62C}" dt="2019-04-16T12:10:32.722" v="556" actId="207"/>
          <ac:spMkLst>
            <pc:docMk/>
            <pc:sldMk cId="1661595134" sldId="526"/>
            <ac:spMk id="245" creationId="{A13E6250-F541-FB49-A4BF-8A0D2F209174}"/>
          </ac:spMkLst>
        </pc:spChg>
        <pc:picChg chg="del">
          <ac:chgData name="Jack Tracey" userId="71a02cd2-1370-4318-b189-6015b162aed9" providerId="ADAL" clId="{E4B17A95-46C4-4EE7-B644-B99D941BE62C}" dt="2019-04-16T10:48:20.666" v="468" actId="478"/>
          <ac:picMkLst>
            <pc:docMk/>
            <pc:sldMk cId="1661595134" sldId="526"/>
            <ac:picMk id="3" creationId="{8DB6585A-31FE-A54C-A8C6-F1ED12FE7414}"/>
          </ac:picMkLst>
        </pc:picChg>
        <pc:picChg chg="del">
          <ac:chgData name="Jack Tracey" userId="71a02cd2-1370-4318-b189-6015b162aed9" providerId="ADAL" clId="{E4B17A95-46C4-4EE7-B644-B99D941BE62C}" dt="2019-04-16T10:48:20.666" v="468" actId="478"/>
          <ac:picMkLst>
            <pc:docMk/>
            <pc:sldMk cId="1661595134" sldId="526"/>
            <ac:picMk id="8" creationId="{1E0670DA-CD7B-41DB-9DD6-0673FEA1E344}"/>
          </ac:picMkLst>
        </pc:picChg>
        <pc:picChg chg="add">
          <ac:chgData name="Jack Tracey" userId="71a02cd2-1370-4318-b189-6015b162aed9" providerId="ADAL" clId="{E4B17A95-46C4-4EE7-B644-B99D941BE62C}" dt="2019-04-16T10:48:20.987" v="469"/>
          <ac:picMkLst>
            <pc:docMk/>
            <pc:sldMk cId="1661595134" sldId="526"/>
            <ac:picMk id="11" creationId="{1B84E7D7-A7C8-4E86-8D7D-751C91F310E5}"/>
          </ac:picMkLst>
        </pc:picChg>
        <pc:picChg chg="del">
          <ac:chgData name="Jack Tracey" userId="71a02cd2-1370-4318-b189-6015b162aed9" providerId="ADAL" clId="{E4B17A95-46C4-4EE7-B644-B99D941BE62C}" dt="2019-04-16T10:46:00.331" v="450" actId="478"/>
          <ac:picMkLst>
            <pc:docMk/>
            <pc:sldMk cId="1661595134" sldId="526"/>
            <ac:picMk id="12" creationId="{28A6281C-2DCD-414B-B45B-6BC0B3C59CDA}"/>
          </ac:picMkLst>
        </pc:picChg>
        <pc:picChg chg="add">
          <ac:chgData name="Jack Tracey" userId="71a02cd2-1370-4318-b189-6015b162aed9" providerId="ADAL" clId="{E4B17A95-46C4-4EE7-B644-B99D941BE62C}" dt="2019-04-16T10:48:20.987" v="469"/>
          <ac:picMkLst>
            <pc:docMk/>
            <pc:sldMk cId="1661595134" sldId="526"/>
            <ac:picMk id="13" creationId="{BF503D35-EB40-4795-9756-D4422AFDEE12}"/>
          </ac:picMkLst>
        </pc:picChg>
      </pc:sldChg>
    </pc:docChg>
  </pc:docChgLst>
  <pc:docChgLst>
    <pc:chgData name="Jack Tracey" userId="71a02cd2-1370-4318-b189-6015b162aed9" providerId="ADAL" clId="{C842C3B2-D785-43A6-B50F-7FB108617C10}"/>
    <pc:docChg chg="undo custSel addSld delSld modSld sldOrd modSection">
      <pc:chgData name="Jack Tracey" userId="71a02cd2-1370-4318-b189-6015b162aed9" providerId="ADAL" clId="{C842C3B2-D785-43A6-B50F-7FB108617C10}" dt="2019-03-01T13:57:49.082" v="2585" actId="2696"/>
      <pc:docMkLst>
        <pc:docMk/>
      </pc:docMkLst>
      <pc:sldChg chg="delSp modSp">
        <pc:chgData name="Jack Tracey" userId="71a02cd2-1370-4318-b189-6015b162aed9" providerId="ADAL" clId="{C842C3B2-D785-43A6-B50F-7FB108617C10}" dt="2019-02-28T22:31:22.791" v="2482" actId="478"/>
        <pc:sldMkLst>
          <pc:docMk/>
          <pc:sldMk cId="2667320207" sldId="348"/>
        </pc:sldMkLst>
        <pc:spChg chg="mod">
          <ac:chgData name="Jack Tracey" userId="71a02cd2-1370-4318-b189-6015b162aed9" providerId="ADAL" clId="{C842C3B2-D785-43A6-B50F-7FB108617C10}" dt="2019-02-28T20:53:49.289" v="114" actId="20577"/>
          <ac:spMkLst>
            <pc:docMk/>
            <pc:sldMk cId="2667320207" sldId="348"/>
            <ac:spMk id="2" creationId="{BB4A846C-AC27-408D-BF08-74A2E7C08961}"/>
          </ac:spMkLst>
        </pc:spChg>
        <pc:spChg chg="mod topLvl">
          <ac:chgData name="Jack Tracey" userId="71a02cd2-1370-4318-b189-6015b162aed9" providerId="ADAL" clId="{C842C3B2-D785-43A6-B50F-7FB108617C10}" dt="2019-02-28T22:31:22.791" v="2482" actId="478"/>
          <ac:spMkLst>
            <pc:docMk/>
            <pc:sldMk cId="2667320207" sldId="348"/>
            <ac:spMk id="11" creationId="{B590946B-09FD-3E44-8332-2F659C609471}"/>
          </ac:spMkLst>
        </pc:spChg>
        <pc:spChg chg="del topLvl">
          <ac:chgData name="Jack Tracey" userId="71a02cd2-1370-4318-b189-6015b162aed9" providerId="ADAL" clId="{C842C3B2-D785-43A6-B50F-7FB108617C10}" dt="2019-02-28T22:31:22.791" v="2482" actId="478"/>
          <ac:spMkLst>
            <pc:docMk/>
            <pc:sldMk cId="2667320207" sldId="348"/>
            <ac:spMk id="12" creationId="{AB841629-5D1F-1047-9314-FFE2F9842A54}"/>
          </ac:spMkLst>
        </pc:spChg>
        <pc:grpChg chg="del">
          <ac:chgData name="Jack Tracey" userId="71a02cd2-1370-4318-b189-6015b162aed9" providerId="ADAL" clId="{C842C3B2-D785-43A6-B50F-7FB108617C10}" dt="2019-02-28T22:31:22.791" v="2482" actId="478"/>
          <ac:grpSpMkLst>
            <pc:docMk/>
            <pc:sldMk cId="2667320207" sldId="348"/>
            <ac:grpSpMk id="9" creationId="{A5A513C8-36CB-0543-A7C0-24D6A8F5BDC4}"/>
          </ac:grpSpMkLst>
        </pc:grpChg>
      </pc:sldChg>
      <pc:sldChg chg="delSp modSp modAnim">
        <pc:chgData name="Jack Tracey" userId="71a02cd2-1370-4318-b189-6015b162aed9" providerId="ADAL" clId="{C842C3B2-D785-43A6-B50F-7FB108617C10}" dt="2019-02-28T21:00:23.545" v="546" actId="478"/>
        <pc:sldMkLst>
          <pc:docMk/>
          <pc:sldMk cId="1004111456" sldId="492"/>
        </pc:sldMkLst>
        <pc:spChg chg="mod">
          <ac:chgData name="Jack Tracey" userId="71a02cd2-1370-4318-b189-6015b162aed9" providerId="ADAL" clId="{C842C3B2-D785-43A6-B50F-7FB108617C10}" dt="2019-02-28T20:57:00.398" v="347" actId="1076"/>
          <ac:spMkLst>
            <pc:docMk/>
            <pc:sldMk cId="1004111456" sldId="492"/>
            <ac:spMk id="236" creationId="{3C92156C-770E-43EB-A067-0623C6EF1914}"/>
          </ac:spMkLst>
        </pc:spChg>
        <pc:picChg chg="del">
          <ac:chgData name="Jack Tracey" userId="71a02cd2-1370-4318-b189-6015b162aed9" providerId="ADAL" clId="{C842C3B2-D785-43A6-B50F-7FB108617C10}" dt="2019-02-28T21:00:23.545" v="546" actId="478"/>
          <ac:picMkLst>
            <pc:docMk/>
            <pc:sldMk cId="1004111456" sldId="492"/>
            <ac:picMk id="196" creationId="{F4A22113-9B89-439E-AF25-94B951CA5E13}"/>
          </ac:picMkLst>
        </pc:picChg>
      </pc:sldChg>
      <pc:sldChg chg="delSp modSp modAnim">
        <pc:chgData name="Jack Tracey" userId="71a02cd2-1370-4318-b189-6015b162aed9" providerId="ADAL" clId="{C842C3B2-D785-43A6-B50F-7FB108617C10}" dt="2019-02-28T22:32:13.202" v="2483"/>
        <pc:sldMkLst>
          <pc:docMk/>
          <pc:sldMk cId="1286743347" sldId="499"/>
        </pc:sldMkLst>
        <pc:spChg chg="mod">
          <ac:chgData name="Jack Tracey" userId="71a02cd2-1370-4318-b189-6015b162aed9" providerId="ADAL" clId="{C842C3B2-D785-43A6-B50F-7FB108617C10}" dt="2019-02-28T21:05:11.630" v="1029" actId="1036"/>
          <ac:spMkLst>
            <pc:docMk/>
            <pc:sldMk cId="1286743347" sldId="499"/>
            <ac:spMk id="9" creationId="{00B12F49-8403-4B14-9E09-3F6E4211DFB7}"/>
          </ac:spMkLst>
        </pc:spChg>
        <pc:spChg chg="mod">
          <ac:chgData name="Jack Tracey" userId="71a02cd2-1370-4318-b189-6015b162aed9" providerId="ADAL" clId="{C842C3B2-D785-43A6-B50F-7FB108617C10}" dt="2019-02-28T21:05:11.630" v="1029" actId="1036"/>
          <ac:spMkLst>
            <pc:docMk/>
            <pc:sldMk cId="1286743347" sldId="499"/>
            <ac:spMk id="13" creationId="{BA0FA8C4-59F0-4360-89E9-7AA57BEA9184}"/>
          </ac:spMkLst>
        </pc:spChg>
        <pc:spChg chg="mod">
          <ac:chgData name="Jack Tracey" userId="71a02cd2-1370-4318-b189-6015b162aed9" providerId="ADAL" clId="{C842C3B2-D785-43A6-B50F-7FB108617C10}" dt="2019-02-28T21:04:27.674" v="1020" actId="14100"/>
          <ac:spMkLst>
            <pc:docMk/>
            <pc:sldMk cId="1286743347" sldId="499"/>
            <ac:spMk id="245" creationId="{A13E6250-F541-FB49-A4BF-8A0D2F209174}"/>
          </ac:spMkLst>
        </pc:spChg>
        <pc:spChg chg="mod">
          <ac:chgData name="Jack Tracey" userId="71a02cd2-1370-4318-b189-6015b162aed9" providerId="ADAL" clId="{C842C3B2-D785-43A6-B50F-7FB108617C10}" dt="2019-02-28T21:04:12.966" v="1018" actId="5793"/>
          <ac:spMkLst>
            <pc:docMk/>
            <pc:sldMk cId="1286743347" sldId="499"/>
            <ac:spMk id="254" creationId="{6CF73D1D-8D49-5C45-A395-44AFF5BD090B}"/>
          </ac:spMkLst>
        </pc:spChg>
        <pc:picChg chg="del">
          <ac:chgData name="Jack Tracey" userId="71a02cd2-1370-4318-b189-6015b162aed9" providerId="ADAL" clId="{C842C3B2-D785-43A6-B50F-7FB108617C10}" dt="2019-02-28T21:02:44.726" v="958" actId="478"/>
          <ac:picMkLst>
            <pc:docMk/>
            <pc:sldMk cId="1286743347" sldId="499"/>
            <ac:picMk id="196" creationId="{F4A22113-9B89-439E-AF25-94B951CA5E1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C2FD2-F6C5-DC45-9810-D79E400F0530}" type="datetimeFigureOut">
              <a:rPr lang="en-GB" smtClean="0"/>
              <a:t>17/05/2019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0893-4D49-A64D-9A55-4C9C545E85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083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084604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 b="1">
                <a:latin typeface="+mn-lt"/>
                <a:ea typeface="+mn-ea"/>
                <a:cs typeface="+mn-cs"/>
                <a:sym typeface="Helvetica"/>
              </a:defRPr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064113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97843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352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 b="1">
                <a:latin typeface="+mn-lt"/>
                <a:ea typeface="+mn-ea"/>
                <a:cs typeface="+mn-cs"/>
                <a:sym typeface="Helvetica"/>
              </a:defRPr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1336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 b="1">
                <a:latin typeface="+mn-lt"/>
                <a:ea typeface="+mn-ea"/>
                <a:cs typeface="+mn-cs"/>
                <a:sym typeface="Helvetica"/>
              </a:defRPr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983616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4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6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3718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2989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 b="1">
                <a:latin typeface="+mn-lt"/>
                <a:ea typeface="+mn-ea"/>
                <a:cs typeface="+mn-cs"/>
                <a:sym typeface="Helvetica"/>
              </a:defRPr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6136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66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2886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utterstock_191666906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514" y="340651"/>
            <a:ext cx="8574485" cy="406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280987" y="1119187"/>
            <a:ext cx="2517776" cy="2508251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pic>
        <p:nvPicPr>
          <p:cNvPr id="14" name="image00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8035180" y="4550747"/>
            <a:ext cx="831008" cy="37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526658" y="1323769"/>
            <a:ext cx="1958645" cy="1100916"/>
          </a:xfrm>
          <a:prstGeom prst="rect">
            <a:avLst/>
          </a:prstGeom>
        </p:spPr>
        <p:txBody>
          <a:bodyPr/>
          <a:lstStyle>
            <a:lvl1pPr>
              <a:lnSpc>
                <a:spcPct val="144444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519112" y="3175593"/>
            <a:ext cx="1966191" cy="3189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1243221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27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24" t="2340"/>
          <a:stretch/>
        </p:blipFill>
        <p:spPr>
          <a:xfrm flipH="1">
            <a:off x="8506132" y="-9525"/>
            <a:ext cx="637868" cy="136887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51" t="20677" r="12668" b="16420"/>
          <a:stretch/>
        </p:blipFill>
        <p:spPr>
          <a:xfrm rot="5400000">
            <a:off x="-515530" y="726702"/>
            <a:ext cx="1751804" cy="513026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12" idx="0"/>
          </p:cNvCxnSpPr>
          <p:nvPr userDrawn="1"/>
        </p:nvCxnSpPr>
        <p:spPr>
          <a:xfrm>
            <a:off x="532853" y="698409"/>
            <a:ext cx="7815159" cy="5482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  <a:prstDash val="sysDot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7967607" y="4893113"/>
            <a:ext cx="100380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5 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 userDrawn="1"/>
        </p:nvSpPr>
        <p:spPr>
          <a:xfrm>
            <a:off x="-2856" y="315765"/>
            <a:ext cx="499960" cy="2795828"/>
          </a:xfrm>
          <a:custGeom>
            <a:avLst/>
            <a:gdLst>
              <a:gd name="connsiteX0" fmla="*/ 480225 w 480225"/>
              <a:gd name="connsiteY0" fmla="*/ 0 h 2723465"/>
              <a:gd name="connsiteX1" fmla="*/ 480225 w 480225"/>
              <a:gd name="connsiteY1" fmla="*/ 1480144 h 2723465"/>
              <a:gd name="connsiteX2" fmla="*/ 0 w 480225"/>
              <a:gd name="connsiteY2" fmla="*/ 2723465 h 2723465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9960" h="2795828">
                <a:moveTo>
                  <a:pt x="499960" y="0"/>
                </a:moveTo>
                <a:cubicBezTo>
                  <a:pt x="484610" y="1609520"/>
                  <a:pt x="548201" y="1942826"/>
                  <a:pt x="0" y="2795828"/>
                </a:cubicBez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8348012" y="309187"/>
            <a:ext cx="236823" cy="394704"/>
          </a:xfrm>
          <a:custGeom>
            <a:avLst/>
            <a:gdLst>
              <a:gd name="connsiteX0" fmla="*/ 0 w 282871"/>
              <a:gd name="connsiteY0" fmla="*/ 434176 h 434176"/>
              <a:gd name="connsiteX1" fmla="*/ 0 w 282871"/>
              <a:gd name="connsiteY1" fmla="*/ 0 h 434176"/>
              <a:gd name="connsiteX2" fmla="*/ 282871 w 282871"/>
              <a:gd name="connsiteY2" fmla="*/ 0 h 4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71" h="434176">
                <a:moveTo>
                  <a:pt x="0" y="434176"/>
                </a:moveTo>
                <a:lnTo>
                  <a:pt x="0" y="0"/>
                </a:lnTo>
                <a:lnTo>
                  <a:pt x="282871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9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3"/>
          </p:nvPr>
        </p:nvSpPr>
        <p:spPr>
          <a:xfrm>
            <a:off x="715789" y="4781789"/>
            <a:ext cx="1688777" cy="188914"/>
          </a:xfrm>
          <a:prstGeom prst="rect">
            <a:avLst/>
          </a:prstGeom>
        </p:spPr>
        <p:txBody>
          <a:bodyPr/>
          <a:lstStyle/>
          <a:p>
            <a:pPr defTabSz="365760">
              <a:spcBef>
                <a:spcPts val="0"/>
              </a:spcBef>
              <a:defRPr sz="240"/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153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utterstock_19166690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514" y="340651"/>
            <a:ext cx="8574485" cy="406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280987" y="1119187"/>
            <a:ext cx="2517776" cy="2508251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 hangingPunct="1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 kern="1200" dirty="0">
              <a:solidFill>
                <a:srgbClr val="74C6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180" y="4550747"/>
            <a:ext cx="831008" cy="37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526658" y="1323769"/>
            <a:ext cx="1958645" cy="1100916"/>
          </a:xfrm>
          <a:prstGeom prst="rect">
            <a:avLst/>
          </a:prstGeom>
        </p:spPr>
        <p:txBody>
          <a:bodyPr/>
          <a:lstStyle>
            <a:lvl1pPr>
              <a:lnSpc>
                <a:spcPct val="144444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519112" y="3175593"/>
            <a:ext cx="1966191" cy="3189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 lIns="91424" tIns="91424" rIns="91424" bIns="91424"/>
          <a:lstStyle>
            <a:lvl1pPr algn="r">
              <a:defRPr sz="1000" b="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>
                <a:solidFill>
                  <a:srgbClr val="009483">
                    <a:lumOff val="21764"/>
                  </a:srgbClr>
                </a:solidFill>
              </a:rPr>
              <a:pPr/>
              <a:t>‹#›</a:t>
            </a:fld>
            <a:endParaRPr dirty="0">
              <a:solidFill>
                <a:srgbClr val="009483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1772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54050" y="945357"/>
            <a:ext cx="8032750" cy="3649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97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7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24" t="2340"/>
          <a:stretch/>
        </p:blipFill>
        <p:spPr>
          <a:xfrm flipH="1">
            <a:off x="8506132" y="-9525"/>
            <a:ext cx="637868" cy="136887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51" t="20677" r="12668" b="16420"/>
          <a:stretch/>
        </p:blipFill>
        <p:spPr>
          <a:xfrm rot="5400000">
            <a:off x="-515530" y="726702"/>
            <a:ext cx="1751804" cy="513026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12" idx="0"/>
          </p:cNvCxnSpPr>
          <p:nvPr userDrawn="1"/>
        </p:nvCxnSpPr>
        <p:spPr>
          <a:xfrm>
            <a:off x="532853" y="698409"/>
            <a:ext cx="7815159" cy="5482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  <a:prstDash val="sysDot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7967607" y="4893113"/>
            <a:ext cx="100380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5 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 userDrawn="1"/>
        </p:nvSpPr>
        <p:spPr>
          <a:xfrm>
            <a:off x="-2856" y="315765"/>
            <a:ext cx="499960" cy="2795828"/>
          </a:xfrm>
          <a:custGeom>
            <a:avLst/>
            <a:gdLst>
              <a:gd name="connsiteX0" fmla="*/ 480225 w 480225"/>
              <a:gd name="connsiteY0" fmla="*/ 0 h 2723465"/>
              <a:gd name="connsiteX1" fmla="*/ 480225 w 480225"/>
              <a:gd name="connsiteY1" fmla="*/ 1480144 h 2723465"/>
              <a:gd name="connsiteX2" fmla="*/ 0 w 480225"/>
              <a:gd name="connsiteY2" fmla="*/ 2723465 h 2723465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9960" h="2795828">
                <a:moveTo>
                  <a:pt x="499960" y="0"/>
                </a:moveTo>
                <a:cubicBezTo>
                  <a:pt x="484610" y="1609520"/>
                  <a:pt x="548201" y="1942826"/>
                  <a:pt x="0" y="2795828"/>
                </a:cubicBez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8348012" y="309187"/>
            <a:ext cx="236823" cy="394704"/>
          </a:xfrm>
          <a:custGeom>
            <a:avLst/>
            <a:gdLst>
              <a:gd name="connsiteX0" fmla="*/ 0 w 282871"/>
              <a:gd name="connsiteY0" fmla="*/ 434176 h 434176"/>
              <a:gd name="connsiteX1" fmla="*/ 0 w 282871"/>
              <a:gd name="connsiteY1" fmla="*/ 0 h 434176"/>
              <a:gd name="connsiteX2" fmla="*/ 282871 w 282871"/>
              <a:gd name="connsiteY2" fmla="*/ 0 h 4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71" h="434176">
                <a:moveTo>
                  <a:pt x="0" y="434176"/>
                </a:moveTo>
                <a:lnTo>
                  <a:pt x="0" y="0"/>
                </a:lnTo>
                <a:lnTo>
                  <a:pt x="282871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05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utterstock_19166690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514" y="340651"/>
            <a:ext cx="8574485" cy="406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280987" y="1119187"/>
            <a:ext cx="2517776" cy="2508251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 hangingPunct="1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 kern="1200" dirty="0">
              <a:solidFill>
                <a:srgbClr val="74C6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180" y="4550747"/>
            <a:ext cx="831008" cy="37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526658" y="1323769"/>
            <a:ext cx="1958645" cy="1100916"/>
          </a:xfrm>
          <a:prstGeom prst="rect">
            <a:avLst/>
          </a:prstGeom>
        </p:spPr>
        <p:txBody>
          <a:bodyPr/>
          <a:lstStyle>
            <a:lvl1pPr>
              <a:lnSpc>
                <a:spcPct val="144444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519112" y="3175593"/>
            <a:ext cx="1966191" cy="3189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 lIns="91424" tIns="91424" rIns="91424" bIns="91424"/>
          <a:lstStyle>
            <a:lvl1pPr algn="r">
              <a:defRPr sz="1000" b="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>
                <a:solidFill>
                  <a:srgbClr val="009483">
                    <a:lumOff val="21764"/>
                  </a:srgbClr>
                </a:solidFill>
              </a:rPr>
              <a:pPr/>
              <a:t>‹#›</a:t>
            </a:fld>
            <a:endParaRPr dirty="0">
              <a:solidFill>
                <a:srgbClr val="009483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75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54050" y="945357"/>
            <a:ext cx="8032750" cy="3649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34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3"/>
          </p:nvPr>
        </p:nvSpPr>
        <p:spPr>
          <a:xfrm>
            <a:off x="715789" y="4781789"/>
            <a:ext cx="1688777" cy="188914"/>
          </a:xfrm>
          <a:prstGeom prst="rect">
            <a:avLst/>
          </a:prstGeom>
        </p:spPr>
        <p:txBody>
          <a:bodyPr/>
          <a:lstStyle/>
          <a:p>
            <a:pPr defTabSz="365760">
              <a:spcBef>
                <a:spcPts val="0"/>
              </a:spcBef>
              <a:defRPr sz="240"/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24" t="2340"/>
          <a:stretch/>
        </p:blipFill>
        <p:spPr>
          <a:xfrm flipH="1">
            <a:off x="8506132" y="-9525"/>
            <a:ext cx="637868" cy="136887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51" t="20677" r="12668" b="16420"/>
          <a:stretch/>
        </p:blipFill>
        <p:spPr>
          <a:xfrm rot="5400000">
            <a:off x="-515530" y="726702"/>
            <a:ext cx="1751804" cy="513026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12" idx="0"/>
          </p:cNvCxnSpPr>
          <p:nvPr userDrawn="1"/>
        </p:nvCxnSpPr>
        <p:spPr>
          <a:xfrm>
            <a:off x="532853" y="698409"/>
            <a:ext cx="7815159" cy="5482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  <a:prstDash val="sysDot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7967607" y="4893113"/>
            <a:ext cx="100380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5 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 userDrawn="1"/>
        </p:nvSpPr>
        <p:spPr>
          <a:xfrm>
            <a:off x="-2856" y="315765"/>
            <a:ext cx="499960" cy="2795828"/>
          </a:xfrm>
          <a:custGeom>
            <a:avLst/>
            <a:gdLst>
              <a:gd name="connsiteX0" fmla="*/ 480225 w 480225"/>
              <a:gd name="connsiteY0" fmla="*/ 0 h 2723465"/>
              <a:gd name="connsiteX1" fmla="*/ 480225 w 480225"/>
              <a:gd name="connsiteY1" fmla="*/ 1480144 h 2723465"/>
              <a:gd name="connsiteX2" fmla="*/ 0 w 480225"/>
              <a:gd name="connsiteY2" fmla="*/ 2723465 h 2723465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9960" h="2795828">
                <a:moveTo>
                  <a:pt x="499960" y="0"/>
                </a:moveTo>
                <a:cubicBezTo>
                  <a:pt x="484610" y="1609520"/>
                  <a:pt x="548201" y="1942826"/>
                  <a:pt x="0" y="2795828"/>
                </a:cubicBez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8348012" y="309187"/>
            <a:ext cx="236823" cy="394704"/>
          </a:xfrm>
          <a:custGeom>
            <a:avLst/>
            <a:gdLst>
              <a:gd name="connsiteX0" fmla="*/ 0 w 282871"/>
              <a:gd name="connsiteY0" fmla="*/ 434176 h 434176"/>
              <a:gd name="connsiteX1" fmla="*/ 0 w 282871"/>
              <a:gd name="connsiteY1" fmla="*/ 0 h 434176"/>
              <a:gd name="connsiteX2" fmla="*/ 282871 w 282871"/>
              <a:gd name="connsiteY2" fmla="*/ 0 h 4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71" h="434176">
                <a:moveTo>
                  <a:pt x="0" y="434176"/>
                </a:moveTo>
                <a:lnTo>
                  <a:pt x="0" y="0"/>
                </a:lnTo>
                <a:lnTo>
                  <a:pt x="282871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24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utterstock_19166690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514" y="340651"/>
            <a:ext cx="8574485" cy="406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280987" y="1119187"/>
            <a:ext cx="2517776" cy="2508251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 hangingPunct="1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 kern="1200" dirty="0">
              <a:solidFill>
                <a:srgbClr val="74C6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180" y="4550747"/>
            <a:ext cx="831008" cy="37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526658" y="1323769"/>
            <a:ext cx="1958645" cy="1100916"/>
          </a:xfrm>
          <a:prstGeom prst="rect">
            <a:avLst/>
          </a:prstGeom>
        </p:spPr>
        <p:txBody>
          <a:bodyPr/>
          <a:lstStyle>
            <a:lvl1pPr>
              <a:lnSpc>
                <a:spcPct val="144444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519112" y="3175593"/>
            <a:ext cx="1966191" cy="3189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 lIns="91424" tIns="91424" rIns="91424" bIns="91424"/>
          <a:lstStyle>
            <a:lvl1pPr algn="r">
              <a:defRPr sz="1000" b="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>
                <a:solidFill>
                  <a:srgbClr val="009483">
                    <a:lumOff val="21764"/>
                  </a:srgbClr>
                </a:solidFill>
              </a:rPr>
              <a:pPr/>
              <a:t>‹#›</a:t>
            </a:fld>
            <a:endParaRPr dirty="0">
              <a:solidFill>
                <a:srgbClr val="009483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6592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92704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54050" y="945357"/>
            <a:ext cx="8032750" cy="3649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04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9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24" t="2340"/>
          <a:stretch/>
        </p:blipFill>
        <p:spPr>
          <a:xfrm flipH="1">
            <a:off x="8506132" y="-9525"/>
            <a:ext cx="637868" cy="136887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51" t="20677" r="12668" b="16420"/>
          <a:stretch/>
        </p:blipFill>
        <p:spPr>
          <a:xfrm rot="5400000">
            <a:off x="-515530" y="726702"/>
            <a:ext cx="1751804" cy="513026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12" idx="0"/>
          </p:cNvCxnSpPr>
          <p:nvPr userDrawn="1"/>
        </p:nvCxnSpPr>
        <p:spPr>
          <a:xfrm>
            <a:off x="532853" y="698409"/>
            <a:ext cx="7815159" cy="5482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  <a:prstDash val="sysDot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7967607" y="4893113"/>
            <a:ext cx="100380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5 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 userDrawn="1"/>
        </p:nvSpPr>
        <p:spPr>
          <a:xfrm>
            <a:off x="-2856" y="315765"/>
            <a:ext cx="499960" cy="2795828"/>
          </a:xfrm>
          <a:custGeom>
            <a:avLst/>
            <a:gdLst>
              <a:gd name="connsiteX0" fmla="*/ 480225 w 480225"/>
              <a:gd name="connsiteY0" fmla="*/ 0 h 2723465"/>
              <a:gd name="connsiteX1" fmla="*/ 480225 w 480225"/>
              <a:gd name="connsiteY1" fmla="*/ 1480144 h 2723465"/>
              <a:gd name="connsiteX2" fmla="*/ 0 w 480225"/>
              <a:gd name="connsiteY2" fmla="*/ 2723465 h 2723465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9960" h="2795828">
                <a:moveTo>
                  <a:pt x="499960" y="0"/>
                </a:moveTo>
                <a:cubicBezTo>
                  <a:pt x="484610" y="1609520"/>
                  <a:pt x="548201" y="1942826"/>
                  <a:pt x="0" y="2795828"/>
                </a:cubicBez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8348012" y="309187"/>
            <a:ext cx="236823" cy="394704"/>
          </a:xfrm>
          <a:custGeom>
            <a:avLst/>
            <a:gdLst>
              <a:gd name="connsiteX0" fmla="*/ 0 w 282871"/>
              <a:gd name="connsiteY0" fmla="*/ 434176 h 434176"/>
              <a:gd name="connsiteX1" fmla="*/ 0 w 282871"/>
              <a:gd name="connsiteY1" fmla="*/ 0 h 434176"/>
              <a:gd name="connsiteX2" fmla="*/ 282871 w 282871"/>
              <a:gd name="connsiteY2" fmla="*/ 0 h 4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71" h="434176">
                <a:moveTo>
                  <a:pt x="0" y="434176"/>
                </a:moveTo>
                <a:lnTo>
                  <a:pt x="0" y="0"/>
                </a:lnTo>
                <a:lnTo>
                  <a:pt x="282871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5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3"/>
          </p:nvPr>
        </p:nvSpPr>
        <p:spPr>
          <a:xfrm>
            <a:off x="715789" y="4781789"/>
            <a:ext cx="1688777" cy="188914"/>
          </a:xfrm>
          <a:prstGeom prst="rect">
            <a:avLst/>
          </a:prstGeom>
        </p:spPr>
        <p:txBody>
          <a:bodyPr/>
          <a:lstStyle/>
          <a:p>
            <a:pPr defTabSz="365760">
              <a:spcBef>
                <a:spcPts val="0"/>
              </a:spcBef>
              <a:defRPr sz="240"/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391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utterstock_19166690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514" y="340651"/>
            <a:ext cx="8574485" cy="406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280987" y="1119187"/>
            <a:ext cx="2517776" cy="2508251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 hangingPunct="1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 kern="1200" dirty="0">
              <a:solidFill>
                <a:srgbClr val="74C6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180" y="4550747"/>
            <a:ext cx="831008" cy="37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526658" y="1323769"/>
            <a:ext cx="1958645" cy="1100916"/>
          </a:xfrm>
          <a:prstGeom prst="rect">
            <a:avLst/>
          </a:prstGeom>
        </p:spPr>
        <p:txBody>
          <a:bodyPr/>
          <a:lstStyle>
            <a:lvl1pPr>
              <a:lnSpc>
                <a:spcPct val="144444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519112" y="3175593"/>
            <a:ext cx="1966191" cy="3189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 lIns="91424" tIns="91424" rIns="91424" bIns="91424"/>
          <a:lstStyle>
            <a:lvl1pPr algn="r">
              <a:defRPr sz="1000" b="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>
                <a:solidFill>
                  <a:srgbClr val="009483">
                    <a:lumOff val="21764"/>
                  </a:srgbClr>
                </a:solidFill>
              </a:rPr>
              <a:pPr/>
              <a:t>‹#›</a:t>
            </a:fld>
            <a:endParaRPr dirty="0">
              <a:solidFill>
                <a:srgbClr val="009483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8444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54050" y="945357"/>
            <a:ext cx="8032750" cy="3649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69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em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8461" y="1177273"/>
            <a:ext cx="8357895" cy="3282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98461" y="199021"/>
            <a:ext cx="8357895" cy="483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398461" y="4813639"/>
            <a:ext cx="139106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 b="1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76" r:id="rId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1pPr>
      <a:lvl2pPr marL="199548" marR="0" indent="-7762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2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2pPr>
      <a:lvl3pPr marL="199548" marR="0" indent="-7762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2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3pPr>
      <a:lvl4pPr marL="199548" marR="0" indent="-7762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2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4pPr>
      <a:lvl5pPr marL="199548" marR="0" indent="-7762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2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5pPr>
      <a:lvl6pPr marL="2473960" marR="0" indent="-6096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6pPr>
      <a:lvl7pPr marL="2931160" marR="0" indent="-6096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7pPr>
      <a:lvl8pPr marL="3388359" marR="0" indent="-6095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8pPr>
      <a:lvl9pPr marL="3845559" marR="0" indent="-6095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4050" y="104775"/>
            <a:ext cx="8032750" cy="80606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050" y="945357"/>
            <a:ext cx="8032750" cy="364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pPr defTabSz="457200" hangingPunct="1"/>
            <a:fld id="{5CF913C8-17C4-FB4D-9EC3-D615C3C027F0}" type="slidenum">
              <a:rPr lang="en-US" kern="1200" smtClean="0">
                <a:solidFill>
                  <a:prstClr val="white">
                    <a:lumMod val="65000"/>
                  </a:prstClr>
                </a:solidFill>
                <a:ea typeface="+mn-ea"/>
              </a:rPr>
              <a:pPr defTabSz="457200" hangingPunct="1"/>
              <a:t>‹#›</a:t>
            </a:fld>
            <a:endParaRPr lang="en-US" kern="1200" dirty="0">
              <a:solidFill>
                <a:prstClr val="white">
                  <a:lumMod val="65000"/>
                </a:prstClr>
              </a:solidFill>
              <a:ea typeface="+mn-ea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967607" y="4893113"/>
            <a:ext cx="9781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6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Verdana"/>
        </a:defRPr>
      </a:lvl1pPr>
    </p:titleStyle>
    <p:bodyStyle>
      <a:lvl1pPr marL="171450" indent="-171450" algn="l" defTabSz="457200" rtl="0" eaLnBrk="1" latinLnBrk="0" hangingPunct="1">
        <a:spcBef>
          <a:spcPts val="1200"/>
        </a:spcBef>
        <a:buClr>
          <a:schemeClr val="tx2"/>
        </a:buClr>
        <a:buFont typeface="Wingdings" charset="2"/>
        <a:buChar char="§"/>
        <a:defRPr sz="1600" kern="1200">
          <a:solidFill>
            <a:srgbClr val="484E53"/>
          </a:solidFill>
          <a:latin typeface="+mn-lt"/>
          <a:ea typeface="+mn-ea"/>
          <a:cs typeface="Verdana"/>
        </a:defRPr>
      </a:lvl1pPr>
      <a:lvl2pPr marL="401638" indent="-204788" algn="l" defTabSz="457200" rtl="0" eaLnBrk="1" latinLnBrk="0" hangingPunct="1">
        <a:spcBef>
          <a:spcPts val="6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2pPr>
      <a:lvl3pPr marL="573088" indent="-1460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•"/>
        <a:defRPr sz="1400" kern="1200">
          <a:solidFill>
            <a:srgbClr val="484E53"/>
          </a:solidFill>
          <a:latin typeface="+mn-lt"/>
          <a:ea typeface="+mn-ea"/>
          <a:cs typeface="Verdana"/>
        </a:defRPr>
      </a:lvl3pPr>
      <a:lvl4pPr marL="782638" indent="-1968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4pPr>
      <a:lvl5pPr marL="954088" indent="-150813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»"/>
        <a:defRPr sz="1400" kern="1200">
          <a:solidFill>
            <a:srgbClr val="484E53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4050" y="104775"/>
            <a:ext cx="8032750" cy="80606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050" y="945357"/>
            <a:ext cx="8032750" cy="364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pPr defTabSz="457200" hangingPunct="1"/>
            <a:fld id="{5CF913C8-17C4-FB4D-9EC3-D615C3C027F0}" type="slidenum">
              <a:rPr lang="en-US" kern="1200" smtClean="0">
                <a:solidFill>
                  <a:prstClr val="white">
                    <a:lumMod val="65000"/>
                  </a:prstClr>
                </a:solidFill>
                <a:ea typeface="+mn-ea"/>
              </a:rPr>
              <a:pPr defTabSz="457200" hangingPunct="1"/>
              <a:t>‹#›</a:t>
            </a:fld>
            <a:endParaRPr lang="en-US" kern="1200" dirty="0">
              <a:solidFill>
                <a:prstClr val="white">
                  <a:lumMod val="65000"/>
                </a:prstClr>
              </a:solidFill>
              <a:ea typeface="+mn-ea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967607" y="4893113"/>
            <a:ext cx="9781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6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70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Verdana"/>
        </a:defRPr>
      </a:lvl1pPr>
    </p:titleStyle>
    <p:bodyStyle>
      <a:lvl1pPr marL="171450" indent="-171450" algn="l" defTabSz="457200" rtl="0" eaLnBrk="1" latinLnBrk="0" hangingPunct="1">
        <a:spcBef>
          <a:spcPts val="1200"/>
        </a:spcBef>
        <a:buClr>
          <a:schemeClr val="tx2"/>
        </a:buClr>
        <a:buFont typeface="Wingdings" charset="2"/>
        <a:buChar char="§"/>
        <a:defRPr sz="1600" kern="1200">
          <a:solidFill>
            <a:srgbClr val="484E53"/>
          </a:solidFill>
          <a:latin typeface="+mn-lt"/>
          <a:ea typeface="+mn-ea"/>
          <a:cs typeface="Verdana"/>
        </a:defRPr>
      </a:lvl1pPr>
      <a:lvl2pPr marL="401638" indent="-204788" algn="l" defTabSz="457200" rtl="0" eaLnBrk="1" latinLnBrk="0" hangingPunct="1">
        <a:spcBef>
          <a:spcPts val="6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2pPr>
      <a:lvl3pPr marL="573088" indent="-1460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•"/>
        <a:defRPr sz="1400" kern="1200">
          <a:solidFill>
            <a:srgbClr val="484E53"/>
          </a:solidFill>
          <a:latin typeface="+mn-lt"/>
          <a:ea typeface="+mn-ea"/>
          <a:cs typeface="Verdana"/>
        </a:defRPr>
      </a:lvl3pPr>
      <a:lvl4pPr marL="782638" indent="-1968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4pPr>
      <a:lvl5pPr marL="954088" indent="-150813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»"/>
        <a:defRPr sz="1400" kern="1200">
          <a:solidFill>
            <a:srgbClr val="484E53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4050" y="104775"/>
            <a:ext cx="8032750" cy="80606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050" y="945357"/>
            <a:ext cx="8032750" cy="364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pPr defTabSz="457200" hangingPunct="1"/>
            <a:fld id="{5CF913C8-17C4-FB4D-9EC3-D615C3C027F0}" type="slidenum">
              <a:rPr lang="en-US" kern="1200" smtClean="0">
                <a:solidFill>
                  <a:prstClr val="white">
                    <a:lumMod val="65000"/>
                  </a:prstClr>
                </a:solidFill>
                <a:ea typeface="+mn-ea"/>
              </a:rPr>
              <a:pPr defTabSz="457200" hangingPunct="1"/>
              <a:t>‹#›</a:t>
            </a:fld>
            <a:endParaRPr lang="en-US" kern="1200" dirty="0">
              <a:solidFill>
                <a:prstClr val="white">
                  <a:lumMod val="65000"/>
                </a:prstClr>
              </a:solidFill>
              <a:ea typeface="+mn-ea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967607" y="4893113"/>
            <a:ext cx="9781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6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8" r:id="rId4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Verdana"/>
        </a:defRPr>
      </a:lvl1pPr>
    </p:titleStyle>
    <p:bodyStyle>
      <a:lvl1pPr marL="171450" indent="-171450" algn="l" defTabSz="457200" rtl="0" eaLnBrk="1" latinLnBrk="0" hangingPunct="1">
        <a:spcBef>
          <a:spcPts val="1200"/>
        </a:spcBef>
        <a:buClr>
          <a:schemeClr val="tx2"/>
        </a:buClr>
        <a:buFont typeface="Wingdings" charset="2"/>
        <a:buChar char="§"/>
        <a:defRPr sz="1600" kern="1200">
          <a:solidFill>
            <a:srgbClr val="484E53"/>
          </a:solidFill>
          <a:latin typeface="+mn-lt"/>
          <a:ea typeface="+mn-ea"/>
          <a:cs typeface="Verdana"/>
        </a:defRPr>
      </a:lvl1pPr>
      <a:lvl2pPr marL="401638" indent="-204788" algn="l" defTabSz="457200" rtl="0" eaLnBrk="1" latinLnBrk="0" hangingPunct="1">
        <a:spcBef>
          <a:spcPts val="6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2pPr>
      <a:lvl3pPr marL="573088" indent="-1460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•"/>
        <a:defRPr sz="1400" kern="1200">
          <a:solidFill>
            <a:srgbClr val="484E53"/>
          </a:solidFill>
          <a:latin typeface="+mn-lt"/>
          <a:ea typeface="+mn-ea"/>
          <a:cs typeface="Verdana"/>
        </a:defRPr>
      </a:lvl3pPr>
      <a:lvl4pPr marL="782638" indent="-1968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4pPr>
      <a:lvl5pPr marL="954088" indent="-150813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»"/>
        <a:defRPr sz="1400" kern="1200">
          <a:solidFill>
            <a:srgbClr val="484E53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4050" y="104775"/>
            <a:ext cx="8032750" cy="80606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050" y="945357"/>
            <a:ext cx="8032750" cy="364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pPr defTabSz="457200" hangingPunct="1"/>
            <a:fld id="{5CF913C8-17C4-FB4D-9EC3-D615C3C027F0}" type="slidenum">
              <a:rPr lang="en-US" kern="1200" smtClean="0">
                <a:solidFill>
                  <a:prstClr val="white">
                    <a:lumMod val="65000"/>
                  </a:prstClr>
                </a:solidFill>
                <a:ea typeface="+mn-ea"/>
              </a:rPr>
              <a:pPr defTabSz="457200" hangingPunct="1"/>
              <a:t>‹#›</a:t>
            </a:fld>
            <a:endParaRPr lang="en-US" kern="1200" dirty="0">
              <a:solidFill>
                <a:prstClr val="white">
                  <a:lumMod val="65000"/>
                </a:prstClr>
              </a:solidFill>
              <a:ea typeface="+mn-ea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967607" y="4893113"/>
            <a:ext cx="9781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6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8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4" r:id="rId4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Verdana"/>
        </a:defRPr>
      </a:lvl1pPr>
    </p:titleStyle>
    <p:bodyStyle>
      <a:lvl1pPr marL="171450" indent="-171450" algn="l" defTabSz="457200" rtl="0" eaLnBrk="1" latinLnBrk="0" hangingPunct="1">
        <a:spcBef>
          <a:spcPts val="1200"/>
        </a:spcBef>
        <a:buClr>
          <a:schemeClr val="tx2"/>
        </a:buClr>
        <a:buFont typeface="Wingdings" charset="2"/>
        <a:buChar char="§"/>
        <a:defRPr sz="1600" kern="1200">
          <a:solidFill>
            <a:srgbClr val="484E53"/>
          </a:solidFill>
          <a:latin typeface="+mn-lt"/>
          <a:ea typeface="+mn-ea"/>
          <a:cs typeface="Verdana"/>
        </a:defRPr>
      </a:lvl1pPr>
      <a:lvl2pPr marL="401638" indent="-204788" algn="l" defTabSz="457200" rtl="0" eaLnBrk="1" latinLnBrk="0" hangingPunct="1">
        <a:spcBef>
          <a:spcPts val="6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2pPr>
      <a:lvl3pPr marL="573088" indent="-1460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•"/>
        <a:defRPr sz="1400" kern="1200">
          <a:solidFill>
            <a:srgbClr val="484E53"/>
          </a:solidFill>
          <a:latin typeface="+mn-lt"/>
          <a:ea typeface="+mn-ea"/>
          <a:cs typeface="Verdana"/>
        </a:defRPr>
      </a:lvl3pPr>
      <a:lvl4pPr marL="782638" indent="-1968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4pPr>
      <a:lvl5pPr marL="954088" indent="-150813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»"/>
        <a:defRPr sz="1400" kern="1200">
          <a:solidFill>
            <a:srgbClr val="484E53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65.png"/><Relationship Id="rId4" Type="http://schemas.openxmlformats.org/officeDocument/2006/relationships/image" Target="../media/image18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talocean/netbo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tiff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tiff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9.jpg"/><Relationship Id="rId21" Type="http://schemas.openxmlformats.org/officeDocument/2006/relationships/image" Target="../media/image36.jpe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8.png"/><Relationship Id="rId15" Type="http://schemas.openxmlformats.org/officeDocument/2006/relationships/image" Target="../media/image30.sv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8.png"/><Relationship Id="rId3" Type="http://schemas.openxmlformats.org/officeDocument/2006/relationships/hyperlink" Target="https://aka.ms/servicetags" TargetMode="External"/><Relationship Id="rId7" Type="http://schemas.openxmlformats.org/officeDocument/2006/relationships/image" Target="../media/image42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2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DB8550-FD26-444E-903A-972D78972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41B32A-7E40-4D4B-ACE4-D8C665F8B323}"/>
              </a:ext>
            </a:extLst>
          </p:cNvPr>
          <p:cNvSpPr txBox="1"/>
          <p:nvPr/>
        </p:nvSpPr>
        <p:spPr>
          <a:xfrm>
            <a:off x="2674366" y="195486"/>
            <a:ext cx="379526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dirty="0">
                <a:solidFill>
                  <a:srgbClr val="2E93B8"/>
                </a:solidFill>
                <a:latin typeface="Roboto Mono Medium for Powerlin" pitchFamily="2" charset="0"/>
                <a:ea typeface="Roboto Mono Medium for Powerlin" pitchFamily="2" charset="0"/>
              </a:rPr>
              <a:t>May 2019 Meetup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rgbClr val="2E93B8"/>
              </a:solidFill>
              <a:effectLst/>
              <a:uFillTx/>
              <a:latin typeface="Roboto Mono Medium for Powerlin" pitchFamily="2" charset="0"/>
              <a:ea typeface="Roboto Mono Medium for Powerlin" pitchFamily="2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00DE3-CF57-4603-8854-4529CC0A5DD9}"/>
              </a:ext>
            </a:extLst>
          </p:cNvPr>
          <p:cNvSpPr txBox="1"/>
          <p:nvPr/>
        </p:nvSpPr>
        <p:spPr>
          <a:xfrm>
            <a:off x="2868329" y="4515966"/>
            <a:ext cx="340734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b="1" dirty="0">
                <a:solidFill>
                  <a:srgbClr val="2E93B8"/>
                </a:solidFill>
                <a:latin typeface="Roboto Mono Medium for Powerlin" pitchFamily="2" charset="0"/>
                <a:ea typeface="Roboto Mono Medium for Powerlin" pitchFamily="2" charset="0"/>
              </a:rPr>
              <a:t>@ The Skiff - Brighton</a:t>
            </a:r>
            <a:endParaRPr kumimoji="0" lang="en-GB" sz="1600" b="1" i="0" u="none" strike="noStrike" cap="none" spc="0" normalizeH="0" baseline="0" dirty="0">
              <a:ln>
                <a:noFill/>
              </a:ln>
              <a:solidFill>
                <a:srgbClr val="2E93B8"/>
              </a:solidFill>
              <a:effectLst/>
              <a:uFillTx/>
              <a:latin typeface="Roboto Mono Medium for Powerlin" pitchFamily="2" charset="0"/>
              <a:ea typeface="Roboto Mono Medium for Powerlin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0967048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185862" y="621894"/>
            <a:ext cx="8850633" cy="4179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Virtual WAN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</a:t>
            </a:r>
            <a:r>
              <a:rPr lang="en-US" dirty="0"/>
              <a:t>- Azure’s answer to the SD-WAN market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</a:t>
            </a:r>
            <a:r>
              <a:rPr lang="en-US" dirty="0"/>
              <a:t>- Branch to Branch &amp; Branch to Azure VNET connectivity via the Microsoft backbone</a:t>
            </a:r>
          </a:p>
          <a:p>
            <a:pPr>
              <a:lnSpc>
                <a:spcPct val="150000"/>
              </a:lnSpc>
            </a:pPr>
            <a:r>
              <a:rPr lang="en-US" dirty="0"/>
              <a:t>	- Site-to-Site VPN is only currently in GA</a:t>
            </a:r>
          </a:p>
          <a:p>
            <a:pPr>
              <a:lnSpc>
                <a:spcPct val="150000"/>
              </a:lnSpc>
            </a:pPr>
            <a:r>
              <a:rPr lang="en-US" dirty="0"/>
              <a:t>	- ExpressRoute &amp; Point-to-Site connections are currently in preview</a:t>
            </a:r>
          </a:p>
          <a:p>
            <a:pPr>
              <a:lnSpc>
                <a:spcPct val="150000"/>
              </a:lnSpc>
            </a:pPr>
            <a:r>
              <a:rPr lang="en-US" dirty="0"/>
              <a:t>	- Not supported in every region currently but being rolled out across more regions weekly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Azure Firewall</a:t>
            </a:r>
          </a:p>
          <a:p>
            <a:pPr>
              <a:lnSpc>
                <a:spcPct val="150000"/>
              </a:lnSpc>
            </a:pPr>
            <a:r>
              <a:rPr lang="en-US" dirty="0"/>
              <a:t>	- Azure’s answer to an NVA/Firewall</a:t>
            </a:r>
          </a:p>
          <a:p>
            <a:pPr>
              <a:lnSpc>
                <a:spcPct val="150000"/>
              </a:lnSpc>
            </a:pPr>
            <a:r>
              <a:rPr lang="en-US" dirty="0"/>
              <a:t>	- Built in high availability</a:t>
            </a:r>
          </a:p>
          <a:p>
            <a:pPr>
              <a:lnSpc>
                <a:spcPct val="150000"/>
              </a:lnSpc>
            </a:pPr>
            <a:r>
              <a:rPr lang="en-US" dirty="0"/>
              <a:t>	- Unrestricted scalability</a:t>
            </a:r>
          </a:p>
          <a:p>
            <a:pPr>
              <a:lnSpc>
                <a:spcPct val="150000"/>
              </a:lnSpc>
            </a:pPr>
            <a:r>
              <a:rPr lang="en-US" dirty="0"/>
              <a:t>	- Outbound SNAT &amp; Inbound DNAT support</a:t>
            </a:r>
          </a:p>
          <a:p>
            <a:pPr>
              <a:lnSpc>
                <a:spcPct val="150000"/>
              </a:lnSpc>
            </a:pPr>
            <a:r>
              <a:rPr lang="en-US" dirty="0"/>
              <a:t>	- Layer 3 &amp; 4 security rule filtering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- Product lacks maturity; quite a few major limitations for more enterprise deployments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</a:rPr>
              <a:t>	- Lots of new features announced on roadmap this week via the Azure Blog – also 46% price drop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5944"/>
            <a:ext cx="5080128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3825"/>
            <a:ext cx="5224144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dirty="0"/>
              <a:t>VIRTUAL WAN &amp; AZURE FIREWALL</a:t>
            </a:r>
            <a:endParaRPr dirty="0"/>
          </a:p>
        </p:txBody>
      </p:sp>
      <p:pic>
        <p:nvPicPr>
          <p:cNvPr id="16" name="Picture 2" descr="Image result for azure logo">
            <a:extLst>
              <a:ext uri="{FF2B5EF4-FFF2-40B4-BE49-F238E27FC236}">
                <a16:creationId xmlns:a16="http://schemas.microsoft.com/office/drawing/2014/main" id="{CB1E8C5F-041B-4240-ADFD-ADC32B72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79100"/>
            <a:ext cx="653362" cy="4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E6D6D6-9693-461E-954B-15B5CA8D68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t="23007" r="11892" b="27916"/>
          <a:stretch/>
        </p:blipFill>
        <p:spPr>
          <a:xfrm>
            <a:off x="8316416" y="66249"/>
            <a:ext cx="769245" cy="4871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B01F765-EA30-47FE-9C70-5AD2BA710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5359" y="632657"/>
            <a:ext cx="1433809" cy="14338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43A413B-F52E-4099-AFF3-92994E1596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1851" y="2606234"/>
            <a:ext cx="1433809" cy="1433809"/>
          </a:xfrm>
          <a:prstGeom prst="rect">
            <a:avLst/>
          </a:prstGeom>
        </p:spPr>
      </p:pic>
      <p:pic>
        <p:nvPicPr>
          <p:cNvPr id="1026" name="Picture 2" descr="Table comparison of Azure Firwal versus NVAs">
            <a:extLst>
              <a:ext uri="{FF2B5EF4-FFF2-40B4-BE49-F238E27FC236}">
                <a16:creationId xmlns:a16="http://schemas.microsoft.com/office/drawing/2014/main" id="{D3E04B1B-D31C-4168-9294-D1765CE54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4" y="555526"/>
            <a:ext cx="8650966" cy="456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tual WAN diagram">
            <a:extLst>
              <a:ext uri="{FF2B5EF4-FFF2-40B4-BE49-F238E27FC236}">
                <a16:creationId xmlns:a16="http://schemas.microsoft.com/office/drawing/2014/main" id="{DAC8C250-3018-438A-AE9D-CD4E5E68F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9" b="4448"/>
          <a:stretch/>
        </p:blipFill>
        <p:spPr bwMode="auto">
          <a:xfrm>
            <a:off x="2118549" y="2499742"/>
            <a:ext cx="498525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7284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107504" y="621894"/>
            <a:ext cx="8928991" cy="4209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How is your DR/HA networking configured?</a:t>
            </a:r>
          </a:p>
          <a:p>
            <a:pPr>
              <a:lnSpc>
                <a:spcPct val="150000"/>
              </a:lnSpc>
            </a:pPr>
            <a:r>
              <a:rPr lang="en-US" dirty="0"/>
              <a:t>	- See it forgotten way to many times</a:t>
            </a:r>
          </a:p>
          <a:p>
            <a:pPr>
              <a:lnSpc>
                <a:spcPct val="150000"/>
              </a:lnSpc>
            </a:pPr>
            <a:r>
              <a:rPr lang="en-US" dirty="0"/>
              <a:t>	- VM &amp; Applications are perfectly protected but no one can get to them if it failed over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Do you need the ability to perform DR “Bubble” tests?</a:t>
            </a:r>
          </a:p>
          <a:p>
            <a:pPr>
              <a:lnSpc>
                <a:spcPct val="150000"/>
              </a:lnSpc>
            </a:pPr>
            <a:r>
              <a:rPr lang="en-US" dirty="0"/>
              <a:t>	- Be careful as Azure assumes anyone with writes to deploy resources knows what they are doing!</a:t>
            </a:r>
          </a:p>
          <a:p>
            <a:pPr>
              <a:lnSpc>
                <a:spcPct val="150000"/>
              </a:lnSpc>
            </a:pPr>
            <a:r>
              <a:rPr lang="en-US" dirty="0"/>
              <a:t>	- Take advantage of Azure’s SDN – configure another VNET with same Address Space and just don’t connect 	   it to other VNETs! – Use Public IPs directly on instances or a Load Balancer to get in to your bubble VNET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Asymmetric Routing</a:t>
            </a:r>
          </a:p>
          <a:p>
            <a:pPr>
              <a:lnSpc>
                <a:spcPct val="150000"/>
              </a:lnSpc>
            </a:pPr>
            <a:r>
              <a:rPr lang="en-US" dirty="0"/>
              <a:t>	- Probably my </a:t>
            </a:r>
            <a:r>
              <a:rPr lang="en-GB" dirty="0"/>
              <a:t>favourite</a:t>
            </a:r>
            <a:r>
              <a:rPr lang="en-US" dirty="0"/>
              <a:t> issue to troubleshoot &amp; fix</a:t>
            </a:r>
          </a:p>
          <a:p>
            <a:pPr>
              <a:lnSpc>
                <a:spcPct val="150000"/>
              </a:lnSpc>
            </a:pPr>
            <a:r>
              <a:rPr lang="en-US" dirty="0"/>
              <a:t>	- Remember PINGs use ICMP and they can survive asymmetric routing – Use Test-</a:t>
            </a:r>
            <a:r>
              <a:rPr lang="en-US" dirty="0" err="1"/>
              <a:t>NetConnection</a:t>
            </a:r>
            <a:r>
              <a:rPr lang="en-US" dirty="0"/>
              <a:t> - </a:t>
            </a:r>
            <a:r>
              <a:rPr lang="en-US" b="1" dirty="0"/>
              <a:t>DEMO</a:t>
            </a:r>
          </a:p>
          <a:p>
            <a:pPr>
              <a:lnSpc>
                <a:spcPct val="150000"/>
              </a:lnSpc>
            </a:pPr>
            <a:r>
              <a:rPr lang="en-US" dirty="0"/>
              <a:t>	- If using NVAs always check session tables and flows – check bytes/packet count inbound &amp; outbound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IP Address Management</a:t>
            </a:r>
          </a:p>
          <a:p>
            <a:pPr>
              <a:lnSpc>
                <a:spcPct val="150000"/>
              </a:lnSpc>
            </a:pPr>
            <a:r>
              <a:rPr lang="en-US" dirty="0"/>
              <a:t>	- </a:t>
            </a:r>
            <a:r>
              <a:rPr lang="en-GB" dirty="0"/>
              <a:t>This is vital in a world were networks can be configured at the click of a button</a:t>
            </a:r>
          </a:p>
          <a:p>
            <a:pPr>
              <a:lnSpc>
                <a:spcPct val="150000"/>
              </a:lnSpc>
            </a:pPr>
            <a:r>
              <a:rPr lang="en-US" dirty="0"/>
              <a:t>	- I've used </a:t>
            </a:r>
            <a:r>
              <a:rPr lang="en-US" dirty="0" err="1"/>
              <a:t>NetBox</a:t>
            </a:r>
            <a:r>
              <a:rPr lang="en-US" dirty="0"/>
              <a:t> from Digital Ocean - </a:t>
            </a:r>
            <a:r>
              <a:rPr lang="en-US" dirty="0">
                <a:hlinkClick r:id="rId3"/>
              </a:rPr>
              <a:t>https://github.com/digitalocean/netbox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	- Even having a spreadsheet will be sufficient in most environments – just know what IP is where!</a:t>
            </a:r>
          </a:p>
        </p:txBody>
      </p:sp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5944"/>
            <a:ext cx="2967802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3825"/>
            <a:ext cx="6486354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dirty="0"/>
              <a:t>WATCH OUT FOR…</a:t>
            </a:r>
            <a:endParaRPr dirty="0"/>
          </a:p>
        </p:txBody>
      </p:sp>
      <p:pic>
        <p:nvPicPr>
          <p:cNvPr id="16" name="Picture 2" descr="Image result for azure logo">
            <a:extLst>
              <a:ext uri="{FF2B5EF4-FFF2-40B4-BE49-F238E27FC236}">
                <a16:creationId xmlns:a16="http://schemas.microsoft.com/office/drawing/2014/main" id="{CB1E8C5F-041B-4240-ADFD-ADC32B72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79100"/>
            <a:ext cx="653362" cy="4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E6D6D6-9693-461E-954B-15B5CA8D68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t="23007" r="11892" b="27916"/>
          <a:stretch/>
        </p:blipFill>
        <p:spPr>
          <a:xfrm>
            <a:off x="8316416" y="66249"/>
            <a:ext cx="769245" cy="4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7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DE2E4-E3A5-684F-AFC9-C7540B3F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513C8-36CB-0543-A7C0-24D6A8F5BDC4}"/>
              </a:ext>
            </a:extLst>
          </p:cNvPr>
          <p:cNvGrpSpPr/>
          <p:nvPr/>
        </p:nvGrpSpPr>
        <p:grpSpPr>
          <a:xfrm>
            <a:off x="467544" y="1152292"/>
            <a:ext cx="5256584" cy="1480418"/>
            <a:chOff x="467544" y="1238094"/>
            <a:chExt cx="3672408" cy="2375293"/>
          </a:xfrm>
        </p:grpSpPr>
        <p:sp>
          <p:nvSpPr>
            <p:cNvPr id="11" name="Shape 45">
              <a:extLst>
                <a:ext uri="{FF2B5EF4-FFF2-40B4-BE49-F238E27FC236}">
                  <a16:creationId xmlns:a16="http://schemas.microsoft.com/office/drawing/2014/main" id="{B590946B-09FD-3E44-8332-2F659C609471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1238094"/>
              <a:ext cx="3672408" cy="2375293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rmAutofit/>
            </a:bodyPr>
            <a:lstStyle>
              <a:lvl1pPr algn="l" defTabSz="457200" rtl="0" eaLnBrk="1" latinLnBrk="0" hangingPunct="1">
                <a:lnSpc>
                  <a:spcPct val="144444"/>
                </a:lnSpc>
                <a:spcBef>
                  <a:spcPct val="0"/>
                </a:spcBef>
                <a:buNone/>
                <a:defRPr sz="1800" b="1" i="0" kern="1200">
                  <a:solidFill>
                    <a:srgbClr val="FFFFFF"/>
                  </a:solidFill>
                  <a:latin typeface="+mj-lt"/>
                  <a:ea typeface="+mj-ea"/>
                  <a:cs typeface="Verdana"/>
                </a:defRPr>
              </a:lvl1pPr>
            </a:lstStyle>
            <a:p>
              <a:pPr lvl="0" defTabSz="630936">
                <a:lnSpc>
                  <a:spcPct val="118181"/>
                </a:lnSpc>
                <a:defRPr sz="1518"/>
              </a:pPr>
              <a:endPara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41629-5D1F-1047-9314-FFE2F9842A54}"/>
                </a:ext>
              </a:extLst>
            </p:cNvPr>
            <p:cNvSpPr/>
            <p:nvPr/>
          </p:nvSpPr>
          <p:spPr>
            <a:xfrm>
              <a:off x="1373318" y="2093983"/>
              <a:ext cx="129059" cy="444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0D6F68-9AAA-4120-BED2-C91097AEBCB6}"/>
              </a:ext>
            </a:extLst>
          </p:cNvPr>
          <p:cNvGrpSpPr/>
          <p:nvPr/>
        </p:nvGrpSpPr>
        <p:grpSpPr>
          <a:xfrm>
            <a:off x="2048006" y="1573989"/>
            <a:ext cx="5047988" cy="1995522"/>
            <a:chOff x="2411760" y="1542968"/>
            <a:chExt cx="5047988" cy="1995522"/>
          </a:xfrm>
        </p:grpSpPr>
        <p:sp>
          <p:nvSpPr>
            <p:cNvPr id="8" name="Shape 13">
              <a:extLst>
                <a:ext uri="{FF2B5EF4-FFF2-40B4-BE49-F238E27FC236}">
                  <a16:creationId xmlns:a16="http://schemas.microsoft.com/office/drawing/2014/main" id="{74A33EC3-FBD0-D543-A425-400839C82DB1}"/>
                </a:ext>
              </a:extLst>
            </p:cNvPr>
            <p:cNvSpPr/>
            <p:nvPr/>
          </p:nvSpPr>
          <p:spPr>
            <a:xfrm>
              <a:off x="2411760" y="1542968"/>
              <a:ext cx="4968196" cy="1995522"/>
            </a:xfrm>
            <a:prstGeom prst="rect">
              <a:avLst/>
            </a:prstGeom>
            <a:solidFill>
              <a:srgbClr val="4B505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 sz="1800">
                  <a:solidFill>
                    <a:srgbClr val="74C6C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15" name="Shape 45">
              <a:extLst>
                <a:ext uri="{FF2B5EF4-FFF2-40B4-BE49-F238E27FC236}">
                  <a16:creationId xmlns:a16="http://schemas.microsoft.com/office/drawing/2014/main" id="{22A5AB88-84E0-CE4C-9899-9AB4655E2228}"/>
                </a:ext>
              </a:extLst>
            </p:cNvPr>
            <p:cNvSpPr txBox="1">
              <a:spLocks/>
            </p:cNvSpPr>
            <p:nvPr/>
          </p:nvSpPr>
          <p:spPr>
            <a:xfrm>
              <a:off x="3907368" y="1712481"/>
              <a:ext cx="2134504" cy="360040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Autofit/>
            </a:bodyPr>
            <a:lstStyle>
              <a:lvl1pPr algn="l" defTabSz="457200" rtl="0" eaLnBrk="1" latinLnBrk="0" hangingPunct="1">
                <a:lnSpc>
                  <a:spcPct val="144444"/>
                </a:lnSpc>
                <a:spcBef>
                  <a:spcPct val="0"/>
                </a:spcBef>
                <a:buNone/>
                <a:defRPr sz="1800" b="1" i="0" kern="1200">
                  <a:solidFill>
                    <a:srgbClr val="FFFFFF"/>
                  </a:solidFill>
                  <a:latin typeface="+mj-lt"/>
                  <a:ea typeface="+mj-ea"/>
                  <a:cs typeface="Verdana"/>
                </a:defRPr>
              </a:lvl1pPr>
            </a:lstStyle>
            <a:p>
              <a:pPr lvl="0" defTabSz="630936">
                <a:lnSpc>
                  <a:spcPct val="118181"/>
                </a:lnSpc>
                <a:defRPr sz="1518"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j-ea"/>
                  <a:cs typeface="Verdana"/>
                </a:rPr>
                <a:t>THANK YOU</a:t>
              </a:r>
              <a:endPara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72A94A-4C8D-4997-988F-CF03E8265A68}"/>
                </a:ext>
              </a:extLst>
            </p:cNvPr>
            <p:cNvGrpSpPr/>
            <p:nvPr/>
          </p:nvGrpSpPr>
          <p:grpSpPr>
            <a:xfrm>
              <a:off x="4974620" y="2370892"/>
              <a:ext cx="2485128" cy="1008268"/>
              <a:chOff x="1150768" y="3324350"/>
              <a:chExt cx="2485128" cy="1008268"/>
            </a:xfrm>
          </p:grpSpPr>
          <p:sp>
            <p:nvSpPr>
              <p:cNvPr id="13" name="TextBox 1">
                <a:extLst>
                  <a:ext uri="{FF2B5EF4-FFF2-40B4-BE49-F238E27FC236}">
                    <a16:creationId xmlns:a16="http://schemas.microsoft.com/office/drawing/2014/main" id="{2593C79D-109F-4C4E-8A6E-86D6384C04E6}"/>
                  </a:ext>
                </a:extLst>
              </p:cNvPr>
              <p:cNvSpPr txBox="1"/>
              <p:nvPr/>
            </p:nvSpPr>
            <p:spPr>
              <a:xfrm>
                <a:off x="1508561" y="3324351"/>
                <a:ext cx="21273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jacktracey.co.uk</a:t>
                </a:r>
              </a:p>
            </p:txBody>
          </p:sp>
          <p:pic>
            <p:nvPicPr>
              <p:cNvPr id="14" name="Graphic 3">
                <a:extLst>
                  <a:ext uri="{FF2B5EF4-FFF2-40B4-BE49-F238E27FC236}">
                    <a16:creationId xmlns:a16="http://schemas.microsoft.com/office/drawing/2014/main" id="{8D2B7678-82D9-433B-AEE2-4FC5AE812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0768" y="3324350"/>
                <a:ext cx="307778" cy="307778"/>
              </a:xfrm>
              <a:prstGeom prst="rect">
                <a:avLst/>
              </a:prstGeom>
            </p:spPr>
          </p:pic>
          <p:sp>
            <p:nvSpPr>
              <p:cNvPr id="16" name="TextBox 5">
                <a:extLst>
                  <a:ext uri="{FF2B5EF4-FFF2-40B4-BE49-F238E27FC236}">
                    <a16:creationId xmlns:a16="http://schemas.microsoft.com/office/drawing/2014/main" id="{F9F85FC8-E30E-4480-B06A-6048B44B8719}"/>
                  </a:ext>
                </a:extLst>
              </p:cNvPr>
              <p:cNvSpPr txBox="1"/>
              <p:nvPr/>
            </p:nvSpPr>
            <p:spPr>
              <a:xfrm>
                <a:off x="1508561" y="3674596"/>
                <a:ext cx="1170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@</a:t>
                </a:r>
                <a:r>
                  <a:rPr lang="en-GB" sz="18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jack_ref</a:t>
                </a:r>
                <a:endParaRPr lang="en-GB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pic>
            <p:nvPicPr>
              <p:cNvPr id="17" name="Graphic 7">
                <a:extLst>
                  <a:ext uri="{FF2B5EF4-FFF2-40B4-BE49-F238E27FC236}">
                    <a16:creationId xmlns:a16="http://schemas.microsoft.com/office/drawing/2014/main" id="{CF1F1581-E3AB-4E92-ADA1-14B1382A4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50768" y="3674596"/>
                <a:ext cx="307777" cy="307777"/>
              </a:xfrm>
              <a:prstGeom prst="rect">
                <a:avLst/>
              </a:prstGeom>
            </p:spPr>
          </p:pic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8060306-9E65-4571-A72E-EB1CE75776CD}"/>
                  </a:ext>
                </a:extLst>
              </p:cNvPr>
              <p:cNvSpPr txBox="1"/>
              <p:nvPr/>
            </p:nvSpPr>
            <p:spPr>
              <a:xfrm>
                <a:off x="1508561" y="4024841"/>
                <a:ext cx="109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jtracey93</a:t>
                </a:r>
                <a:endParaRPr lang="en-GB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pic>
            <p:nvPicPr>
              <p:cNvPr id="19" name="Graphic 10">
                <a:extLst>
                  <a:ext uri="{FF2B5EF4-FFF2-40B4-BE49-F238E27FC236}">
                    <a16:creationId xmlns:a16="http://schemas.microsoft.com/office/drawing/2014/main" id="{5CE2E72F-B8D5-43DD-A4BD-106B5373F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53745" y="4027818"/>
                <a:ext cx="304800" cy="3048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A0A4EB-CAA7-4108-AADB-7E57C98043BC}"/>
                </a:ext>
              </a:extLst>
            </p:cNvPr>
            <p:cNvGrpSpPr/>
            <p:nvPr/>
          </p:nvGrpSpPr>
          <p:grpSpPr>
            <a:xfrm>
              <a:off x="2603484" y="2355503"/>
              <a:ext cx="2485128" cy="1008268"/>
              <a:chOff x="1150768" y="3324350"/>
              <a:chExt cx="2485128" cy="1008268"/>
            </a:xfrm>
          </p:grpSpPr>
          <p:sp>
            <p:nvSpPr>
              <p:cNvPr id="21" name="TextBox 1">
                <a:extLst>
                  <a:ext uri="{FF2B5EF4-FFF2-40B4-BE49-F238E27FC236}">
                    <a16:creationId xmlns:a16="http://schemas.microsoft.com/office/drawing/2014/main" id="{6BACF456-4E43-4B3F-9E69-F171B3659121}"/>
                  </a:ext>
                </a:extLst>
              </p:cNvPr>
              <p:cNvSpPr txBox="1"/>
              <p:nvPr/>
            </p:nvSpPr>
            <p:spPr>
              <a:xfrm>
                <a:off x="1508561" y="3324351"/>
                <a:ext cx="21273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sussexazure.uk</a:t>
                </a:r>
              </a:p>
            </p:txBody>
          </p:sp>
          <p:pic>
            <p:nvPicPr>
              <p:cNvPr id="22" name="Graphic 3">
                <a:extLst>
                  <a:ext uri="{FF2B5EF4-FFF2-40B4-BE49-F238E27FC236}">
                    <a16:creationId xmlns:a16="http://schemas.microsoft.com/office/drawing/2014/main" id="{9ADE7332-A919-4A53-A585-7190EC6D4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0768" y="3324350"/>
                <a:ext cx="307778" cy="307778"/>
              </a:xfrm>
              <a:prstGeom prst="rect">
                <a:avLst/>
              </a:prstGeom>
            </p:spPr>
          </p:pic>
          <p:sp>
            <p:nvSpPr>
              <p:cNvPr id="23" name="TextBox 5">
                <a:extLst>
                  <a:ext uri="{FF2B5EF4-FFF2-40B4-BE49-F238E27FC236}">
                    <a16:creationId xmlns:a16="http://schemas.microsoft.com/office/drawing/2014/main" id="{5BE16098-11B1-4603-B656-6BE9F4864C2E}"/>
                  </a:ext>
                </a:extLst>
              </p:cNvPr>
              <p:cNvSpPr txBox="1"/>
              <p:nvPr/>
            </p:nvSpPr>
            <p:spPr>
              <a:xfrm>
                <a:off x="1508561" y="3674596"/>
                <a:ext cx="1708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@</a:t>
                </a:r>
                <a:r>
                  <a:rPr lang="en-GB" sz="18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SussexAzure</a:t>
                </a:r>
                <a:endParaRPr lang="en-GB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pic>
            <p:nvPicPr>
              <p:cNvPr id="24" name="Graphic 7">
                <a:extLst>
                  <a:ext uri="{FF2B5EF4-FFF2-40B4-BE49-F238E27FC236}">
                    <a16:creationId xmlns:a16="http://schemas.microsoft.com/office/drawing/2014/main" id="{D1DC9B58-3E5B-4C7D-BBF6-5BFF7F6FF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50768" y="3674596"/>
                <a:ext cx="307777" cy="307777"/>
              </a:xfrm>
              <a:prstGeom prst="rect">
                <a:avLst/>
              </a:prstGeom>
            </p:spPr>
          </p:pic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5D640917-CA7A-47F6-B91A-31470B8FDEB6}"/>
                  </a:ext>
                </a:extLst>
              </p:cNvPr>
              <p:cNvSpPr txBox="1"/>
              <p:nvPr/>
            </p:nvSpPr>
            <p:spPr>
              <a:xfrm>
                <a:off x="1508561" y="4024841"/>
                <a:ext cx="1477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SussexAzure</a:t>
                </a:r>
                <a:endParaRPr lang="en-GB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pic>
            <p:nvPicPr>
              <p:cNvPr id="26" name="Graphic 10">
                <a:extLst>
                  <a:ext uri="{FF2B5EF4-FFF2-40B4-BE49-F238E27FC236}">
                    <a16:creationId xmlns:a16="http://schemas.microsoft.com/office/drawing/2014/main" id="{0B797044-578F-4D64-A8CA-BE0AF2F2F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53745" y="4027818"/>
                <a:ext cx="304800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2398554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DE2E4-E3A5-684F-AFC9-C7540B3F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D35845-C059-4F80-A672-8233E26AF5A7}"/>
              </a:ext>
            </a:extLst>
          </p:cNvPr>
          <p:cNvGrpSpPr/>
          <p:nvPr/>
        </p:nvGrpSpPr>
        <p:grpSpPr>
          <a:xfrm>
            <a:off x="179512" y="1892849"/>
            <a:ext cx="5760640" cy="1357801"/>
            <a:chOff x="179512" y="1790013"/>
            <a:chExt cx="5760640" cy="1357801"/>
          </a:xfrm>
        </p:grpSpPr>
        <p:sp>
          <p:nvSpPr>
            <p:cNvPr id="8" name="Shape 13">
              <a:extLst>
                <a:ext uri="{FF2B5EF4-FFF2-40B4-BE49-F238E27FC236}">
                  <a16:creationId xmlns:a16="http://schemas.microsoft.com/office/drawing/2014/main" id="{74A33EC3-FBD0-D543-A425-400839C82DB1}"/>
                </a:ext>
              </a:extLst>
            </p:cNvPr>
            <p:cNvSpPr/>
            <p:nvPr/>
          </p:nvSpPr>
          <p:spPr>
            <a:xfrm>
              <a:off x="179512" y="1790013"/>
              <a:ext cx="5760640" cy="1357801"/>
            </a:xfrm>
            <a:prstGeom prst="rect">
              <a:avLst/>
            </a:prstGeom>
            <a:solidFill>
              <a:srgbClr val="4B505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 sz="1800">
                  <a:solidFill>
                    <a:srgbClr val="74C6C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4A846C-AC27-408D-BF08-74A2E7C08961}"/>
                </a:ext>
              </a:extLst>
            </p:cNvPr>
            <p:cNvSpPr/>
            <p:nvPr/>
          </p:nvSpPr>
          <p:spPr>
            <a:xfrm>
              <a:off x="268042" y="2403206"/>
              <a:ext cx="3945311" cy="557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630936">
                <a:lnSpc>
                  <a:spcPct val="118181"/>
                </a:lnSpc>
                <a:defRPr sz="1518"/>
              </a:pPr>
              <a:r>
                <a:rPr lang="en-GB" sz="1200" b="1" dirty="0">
                  <a:solidFill>
                    <a:schemeClr val="bg1"/>
                  </a:solidFill>
                  <a:latin typeface="Verdana"/>
                </a:rPr>
                <a:t>Hosted By</a:t>
              </a:r>
            </a:p>
            <a:p>
              <a:pPr lvl="0" defTabSz="630936">
                <a:lnSpc>
                  <a:spcPct val="118181"/>
                </a:lnSpc>
                <a:defRPr sz="1518"/>
              </a:pPr>
              <a:r>
                <a:rPr lang="en-GB" b="1" kern="1200" dirty="0">
                  <a:solidFill>
                    <a:schemeClr val="bg1"/>
                  </a:solidFill>
                  <a:latin typeface="Verdana"/>
                </a:rPr>
                <a:t>Jack Tracey – Solutions Architect  </a:t>
              </a:r>
              <a:endParaRPr lang="en-GB" sz="1200" b="1" kern="1200" dirty="0">
                <a:solidFill>
                  <a:schemeClr val="bg1"/>
                </a:solidFill>
                <a:latin typeface="Verdana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B8DD7E-3BB2-4D59-B490-EB92FBF9FD57}"/>
                </a:ext>
              </a:extLst>
            </p:cNvPr>
            <p:cNvSpPr/>
            <p:nvPr/>
          </p:nvSpPr>
          <p:spPr>
            <a:xfrm>
              <a:off x="268042" y="1934029"/>
              <a:ext cx="5583580" cy="4178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630936">
                <a:lnSpc>
                  <a:spcPct val="118181"/>
                </a:lnSpc>
                <a:defRPr sz="1518"/>
              </a:pPr>
              <a:r>
                <a:rPr lang="en-GB" sz="2000" b="1" kern="1200" dirty="0">
                  <a:solidFill>
                    <a:schemeClr val="bg1"/>
                  </a:solidFill>
                  <a:latin typeface="Verdana"/>
                </a:rPr>
                <a:t>Hybrid Connectivity Options To Azure</a:t>
              </a:r>
              <a:endParaRPr lang="en-GB" sz="1800" b="1" kern="1200" dirty="0">
                <a:solidFill>
                  <a:schemeClr val="bg1"/>
                </a:solidFill>
                <a:latin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32020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18">
            <a:extLst>
              <a:ext uri="{FF2B5EF4-FFF2-40B4-BE49-F238E27FC236}">
                <a16:creationId xmlns:a16="http://schemas.microsoft.com/office/drawing/2014/main" id="{6986EE36-1D9E-4351-AC66-216C3542D3A1}"/>
              </a:ext>
            </a:extLst>
          </p:cNvPr>
          <p:cNvSpPr/>
          <p:nvPr/>
        </p:nvSpPr>
        <p:spPr>
          <a:xfrm>
            <a:off x="80692" y="1130421"/>
            <a:ext cx="5400602" cy="2474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Solutions Architect - Public Cloud Architecture</a:t>
            </a:r>
            <a:br>
              <a:rPr lang="en-GB" sz="1600" dirty="0"/>
            </a:br>
            <a:r>
              <a:rPr lang="en-GB" sz="1600" dirty="0"/>
              <a:t>for CDW UK</a:t>
            </a:r>
          </a:p>
          <a:p>
            <a:pPr>
              <a:lnSpc>
                <a:spcPct val="200000"/>
              </a:lnSpc>
            </a:pPr>
            <a:endParaRPr lang="en-GB" sz="1600" dirty="0"/>
          </a:p>
          <a:p>
            <a:pPr>
              <a:lnSpc>
                <a:spcPct val="200000"/>
              </a:lnSpc>
            </a:pPr>
            <a:endParaRPr lang="en-GB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Co-Founder of Sussex Azure User Group</a:t>
            </a:r>
            <a:endParaRPr lang="en-GB" sz="1400" dirty="0"/>
          </a:p>
        </p:txBody>
      </p:sp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5944"/>
            <a:ext cx="1983784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1738"/>
            <a:ext cx="3971364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dirty="0"/>
              <a:t>ABOUT 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6585A-31FE-A54C-A8C6-F1ED12FE7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98" y="2102706"/>
            <a:ext cx="1587532" cy="938088"/>
          </a:xfrm>
          <a:prstGeom prst="rect">
            <a:avLst/>
          </a:prstGeom>
        </p:spPr>
      </p:pic>
      <p:sp>
        <p:nvSpPr>
          <p:cNvPr id="236" name="Shape 118">
            <a:extLst>
              <a:ext uri="{FF2B5EF4-FFF2-40B4-BE49-F238E27FC236}">
                <a16:creationId xmlns:a16="http://schemas.microsoft.com/office/drawing/2014/main" id="{3C92156C-770E-43EB-A067-0623C6EF1914}"/>
              </a:ext>
            </a:extLst>
          </p:cNvPr>
          <p:cNvSpPr/>
          <p:nvPr/>
        </p:nvSpPr>
        <p:spPr>
          <a:xfrm>
            <a:off x="1366061" y="555526"/>
            <a:ext cx="282986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3200" b="1" dirty="0"/>
              <a:t>Jack Tracey</a:t>
            </a:r>
            <a:endParaRPr lang="en-GB" sz="28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DBA7FC-8F0B-430B-B097-62AFFD0F0B35}"/>
              </a:ext>
            </a:extLst>
          </p:cNvPr>
          <p:cNvGrpSpPr/>
          <p:nvPr/>
        </p:nvGrpSpPr>
        <p:grpSpPr>
          <a:xfrm>
            <a:off x="5914794" y="3300907"/>
            <a:ext cx="2485128" cy="1008268"/>
            <a:chOff x="1150768" y="3324350"/>
            <a:chExt cx="2485128" cy="1008268"/>
          </a:xfrm>
        </p:grpSpPr>
        <p:sp>
          <p:nvSpPr>
            <p:cNvPr id="16" name="TextBox 1">
              <a:extLst>
                <a:ext uri="{FF2B5EF4-FFF2-40B4-BE49-F238E27FC236}">
                  <a16:creationId xmlns:a16="http://schemas.microsoft.com/office/drawing/2014/main" id="{3F9031E5-60C4-4506-ADDD-672D6082EF72}"/>
                </a:ext>
              </a:extLst>
            </p:cNvPr>
            <p:cNvSpPr txBox="1"/>
            <p:nvPr/>
          </p:nvSpPr>
          <p:spPr>
            <a:xfrm>
              <a:off x="1508561" y="3324351"/>
              <a:ext cx="21273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jacktracey.co.uk</a:t>
              </a:r>
            </a:p>
          </p:txBody>
        </p:sp>
        <p:pic>
          <p:nvPicPr>
            <p:cNvPr id="17" name="Graphic 3">
              <a:extLst>
                <a:ext uri="{FF2B5EF4-FFF2-40B4-BE49-F238E27FC236}">
                  <a16:creationId xmlns:a16="http://schemas.microsoft.com/office/drawing/2014/main" id="{C8DC89AC-5E65-4433-8C7C-95FEEB534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0768" y="3324350"/>
              <a:ext cx="307778" cy="307778"/>
            </a:xfrm>
            <a:prstGeom prst="rect">
              <a:avLst/>
            </a:prstGeom>
          </p:spPr>
        </p:pic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94A6777C-3DC5-4C5A-81E7-9D051DD2A2B1}"/>
                </a:ext>
              </a:extLst>
            </p:cNvPr>
            <p:cNvSpPr txBox="1"/>
            <p:nvPr/>
          </p:nvSpPr>
          <p:spPr>
            <a:xfrm>
              <a:off x="1508561" y="3674596"/>
              <a:ext cx="11701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@</a:t>
              </a:r>
              <a:r>
                <a:rPr lang="en-GB" sz="1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jack_ref</a:t>
              </a:r>
              <a:endParaRPr lang="en-GB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9" name="Graphic 7">
              <a:extLst>
                <a:ext uri="{FF2B5EF4-FFF2-40B4-BE49-F238E27FC236}">
                  <a16:creationId xmlns:a16="http://schemas.microsoft.com/office/drawing/2014/main" id="{656059F0-D4CA-471B-8B1B-1D6278DC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0768" y="3674596"/>
              <a:ext cx="307777" cy="307777"/>
            </a:xfrm>
            <a:prstGeom prst="rect">
              <a:avLst/>
            </a:prstGeom>
          </p:spPr>
        </p:pic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CF6523EB-E142-4FB2-ADF9-508BE28F74A6}"/>
                </a:ext>
              </a:extLst>
            </p:cNvPr>
            <p:cNvSpPr txBox="1"/>
            <p:nvPr/>
          </p:nvSpPr>
          <p:spPr>
            <a:xfrm>
              <a:off x="1508561" y="4024841"/>
              <a:ext cx="10924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jtracey93</a:t>
              </a:r>
              <a:endPara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21" name="Graphic 10">
              <a:extLst>
                <a:ext uri="{FF2B5EF4-FFF2-40B4-BE49-F238E27FC236}">
                  <a16:creationId xmlns:a16="http://schemas.microsoft.com/office/drawing/2014/main" id="{79A7EAC3-A41C-4800-A487-0238E56FB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3745" y="4027818"/>
              <a:ext cx="304800" cy="3048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ACF10F4-9601-4A0E-8E90-2BE1CD3FD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56" y="627534"/>
            <a:ext cx="2944273" cy="2571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3BFF49-17AA-4D7B-AC30-84770A3EB3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603" y="3961170"/>
            <a:ext cx="1058852" cy="1058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07665-040A-47CB-AEA2-7C6032F653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t="23007" r="11892" b="27916"/>
          <a:stretch/>
        </p:blipFill>
        <p:spPr>
          <a:xfrm>
            <a:off x="350288" y="3599461"/>
            <a:ext cx="1728192" cy="10945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80AF36F-8B34-40AB-84D1-3DE7F765C9E9}"/>
              </a:ext>
            </a:extLst>
          </p:cNvPr>
          <p:cNvGrpSpPr/>
          <p:nvPr/>
        </p:nvGrpSpPr>
        <p:grpSpPr>
          <a:xfrm>
            <a:off x="2348076" y="3685716"/>
            <a:ext cx="2485128" cy="1008268"/>
            <a:chOff x="1150768" y="3324350"/>
            <a:chExt cx="2485128" cy="1008268"/>
          </a:xfrm>
        </p:grpSpPr>
        <p:sp>
          <p:nvSpPr>
            <p:cNvPr id="24" name="TextBox 1">
              <a:extLst>
                <a:ext uri="{FF2B5EF4-FFF2-40B4-BE49-F238E27FC236}">
                  <a16:creationId xmlns:a16="http://schemas.microsoft.com/office/drawing/2014/main" id="{F85BC581-4734-48A4-8EEA-FEB068F3E6BD}"/>
                </a:ext>
              </a:extLst>
            </p:cNvPr>
            <p:cNvSpPr txBox="1"/>
            <p:nvPr/>
          </p:nvSpPr>
          <p:spPr>
            <a:xfrm>
              <a:off x="1508561" y="3324351"/>
              <a:ext cx="21273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sussexazure.uk</a:t>
              </a:r>
            </a:p>
          </p:txBody>
        </p:sp>
        <p:pic>
          <p:nvPicPr>
            <p:cNvPr id="26" name="Graphic 3">
              <a:extLst>
                <a:ext uri="{FF2B5EF4-FFF2-40B4-BE49-F238E27FC236}">
                  <a16:creationId xmlns:a16="http://schemas.microsoft.com/office/drawing/2014/main" id="{3E9135C8-77A3-4326-82C9-3A8F03BF2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0768" y="3324350"/>
              <a:ext cx="307778" cy="307778"/>
            </a:xfrm>
            <a:prstGeom prst="rect">
              <a:avLst/>
            </a:prstGeom>
          </p:spPr>
        </p:pic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88E77F7D-9E8F-4CF0-BAFC-E896CCCEBAB4}"/>
                </a:ext>
              </a:extLst>
            </p:cNvPr>
            <p:cNvSpPr txBox="1"/>
            <p:nvPr/>
          </p:nvSpPr>
          <p:spPr>
            <a:xfrm>
              <a:off x="1508561" y="3674596"/>
              <a:ext cx="170880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@</a:t>
              </a:r>
              <a:r>
                <a:rPr lang="en-GB" sz="1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SussexAzure</a:t>
              </a:r>
              <a:endParaRPr lang="en-GB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73EE87FB-37E1-4C8B-81D4-BC3921772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0768" y="3674596"/>
              <a:ext cx="307777" cy="307777"/>
            </a:xfrm>
            <a:prstGeom prst="rect">
              <a:avLst/>
            </a:prstGeom>
          </p:spPr>
        </p:pic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BCF1A72B-19BB-4059-B78A-E1C78C764B60}"/>
                </a:ext>
              </a:extLst>
            </p:cNvPr>
            <p:cNvSpPr txBox="1"/>
            <p:nvPr/>
          </p:nvSpPr>
          <p:spPr>
            <a:xfrm>
              <a:off x="1508561" y="4024841"/>
              <a:ext cx="147796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SussexAzure</a:t>
              </a:r>
              <a:endPara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30" name="Graphic 10">
              <a:extLst>
                <a:ext uri="{FF2B5EF4-FFF2-40B4-BE49-F238E27FC236}">
                  <a16:creationId xmlns:a16="http://schemas.microsoft.com/office/drawing/2014/main" id="{5B810343-2436-417C-9433-7F250AE16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3745" y="4027818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1114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54D4592-FB45-4BE8-892F-8BA554A03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37" y="699542"/>
            <a:ext cx="4155926" cy="4155926"/>
          </a:xfrm>
          <a:prstGeom prst="rect">
            <a:avLst/>
          </a:prstGeom>
        </p:spPr>
      </p:pic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2366"/>
            <a:ext cx="4288040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1738"/>
            <a:ext cx="3827348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US" dirty="0"/>
              <a:t>CONNECTING TO THE CLOUD</a:t>
            </a:r>
            <a:endParaRPr dirty="0"/>
          </a:p>
        </p:txBody>
      </p:sp>
      <p:pic>
        <p:nvPicPr>
          <p:cNvPr id="7" name="Picture 2" descr="Image result for azure logo">
            <a:extLst>
              <a:ext uri="{FF2B5EF4-FFF2-40B4-BE49-F238E27FC236}">
                <a16:creationId xmlns:a16="http://schemas.microsoft.com/office/drawing/2014/main" id="{23924241-E42D-4AF8-9895-E6FD9F86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79100"/>
            <a:ext cx="653362" cy="4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115362-B32E-447F-92D5-39F226D1C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t="23007" r="11892" b="27916"/>
          <a:stretch/>
        </p:blipFill>
        <p:spPr>
          <a:xfrm>
            <a:off x="8316416" y="66249"/>
            <a:ext cx="769245" cy="487189"/>
          </a:xfrm>
          <a:prstGeom prst="rect">
            <a:avLst/>
          </a:prstGeom>
        </p:spPr>
      </p:pic>
      <p:sp>
        <p:nvSpPr>
          <p:cNvPr id="11" name="Shape 118">
            <a:extLst>
              <a:ext uri="{FF2B5EF4-FFF2-40B4-BE49-F238E27FC236}">
                <a16:creationId xmlns:a16="http://schemas.microsoft.com/office/drawing/2014/main" id="{85358263-59BC-436D-B131-4050E48EFB48}"/>
              </a:ext>
            </a:extLst>
          </p:cNvPr>
          <p:cNvSpPr/>
          <p:nvPr/>
        </p:nvSpPr>
        <p:spPr>
          <a:xfrm>
            <a:off x="192214" y="742699"/>
            <a:ext cx="8313773" cy="20339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Lots of options: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Site-To-Site VPN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Point-To-Site VPN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ExpressRoute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Virtual WAN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NVAs (Network Virtual Appliances)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F888C28-B1BC-4637-AAB0-E493CE4CB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6337" y="2139702"/>
            <a:ext cx="936103" cy="93610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63949B2-2724-41EC-98B5-DAD418C48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6257" y="4128298"/>
            <a:ext cx="936102" cy="93610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542EEC1-6B66-491A-953A-A7AF6C5479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96336" y="959657"/>
            <a:ext cx="936104" cy="93610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01B1C85-1D61-460F-9427-7C093E1BA3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6176" y="959657"/>
            <a:ext cx="936104" cy="93610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B56D7E3-4264-4034-B13C-32005BF712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56177" y="2139702"/>
            <a:ext cx="936099" cy="93609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D836BFE-E587-4671-8131-D71DD0B629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6176" y="3247743"/>
            <a:ext cx="936100" cy="9361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EDB7069-FC1B-4AD9-AD26-4FC0173DD5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96339" y="3247742"/>
            <a:ext cx="936101" cy="936101"/>
          </a:xfrm>
          <a:prstGeom prst="rect">
            <a:avLst/>
          </a:prstGeom>
        </p:spPr>
      </p:pic>
      <p:pic>
        <p:nvPicPr>
          <p:cNvPr id="1026" name="Picture 2" descr="https://azurecomcdn.azureedge.net/cvt-a5d17ff0e475eb3aac0d0dc71aadab7ae2aa3c24122bec15e20f44f65ade2568/images/page/solutions/network-appliances/deploy.png">
            <a:extLst>
              <a:ext uri="{FF2B5EF4-FFF2-40B4-BE49-F238E27FC236}">
                <a16:creationId xmlns:a16="http://schemas.microsoft.com/office/drawing/2014/main" id="{C89CB176-1C4C-46F1-8DCB-F2A2F7D0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79693"/>
            <a:ext cx="1944216" cy="9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alo alto logo">
            <a:extLst>
              <a:ext uri="{FF2B5EF4-FFF2-40B4-BE49-F238E27FC236}">
                <a16:creationId xmlns:a16="http://schemas.microsoft.com/office/drawing/2014/main" id="{47E79930-50A2-42D1-96A6-0859394A7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0" b="33200"/>
          <a:stretch/>
        </p:blipFill>
        <p:spPr bwMode="auto">
          <a:xfrm>
            <a:off x="251520" y="3976216"/>
            <a:ext cx="1783549" cy="4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ortinet logo">
            <a:extLst>
              <a:ext uri="{FF2B5EF4-FFF2-40B4-BE49-F238E27FC236}">
                <a16:creationId xmlns:a16="http://schemas.microsoft.com/office/drawing/2014/main" id="{C67C6B54-0FD1-4F0F-A2B7-0115F6935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1" b="24537"/>
          <a:stretch/>
        </p:blipFill>
        <p:spPr bwMode="auto">
          <a:xfrm>
            <a:off x="2096049" y="3970453"/>
            <a:ext cx="2791661" cy="47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arracuda logo">
            <a:extLst>
              <a:ext uri="{FF2B5EF4-FFF2-40B4-BE49-F238E27FC236}">
                <a16:creationId xmlns:a16="http://schemas.microsoft.com/office/drawing/2014/main" id="{56F21B81-1464-4309-AA19-A0232206B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4" b="22785"/>
          <a:stretch/>
        </p:blipFill>
        <p:spPr bwMode="auto">
          <a:xfrm>
            <a:off x="1406511" y="4486357"/>
            <a:ext cx="1783549" cy="48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433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5944"/>
            <a:ext cx="4720088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3825"/>
            <a:ext cx="5224144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dirty="0"/>
              <a:t>NETWORKING – WITHIN AZURE</a:t>
            </a:r>
            <a:endParaRPr dirty="0"/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192214" y="784184"/>
            <a:ext cx="8313773" cy="4163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VNET (Virtual Network)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</a:t>
            </a:r>
            <a:r>
              <a:rPr lang="en-US" dirty="0"/>
              <a:t>- Entire network in a bubble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</a:t>
            </a:r>
            <a:r>
              <a:rPr lang="en-US" dirty="0"/>
              <a:t>- By default everything within a VNET can talk can talk to everything on all ports (any/any)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</a:t>
            </a:r>
            <a:r>
              <a:rPr lang="en-US" dirty="0"/>
              <a:t>- Internet access provided without the need for any other service</a:t>
            </a:r>
          </a:p>
          <a:p>
            <a:pPr>
              <a:lnSpc>
                <a:spcPct val="150000"/>
              </a:lnSpc>
            </a:pPr>
            <a:r>
              <a:rPr lang="en-US" dirty="0"/>
              <a:t>	- Only data leaving a VNET is charged for</a:t>
            </a:r>
          </a:p>
          <a:p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NSG (Network Security Group) &amp; ASG (Application Security Group)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	</a:t>
            </a:r>
            <a:r>
              <a:rPr lang="en-US" dirty="0"/>
              <a:t>- NSG - Stateful – Only have to allow traffic one way &amp; return traffic (same sessions) is permitted</a:t>
            </a:r>
          </a:p>
          <a:p>
            <a:pPr>
              <a:lnSpc>
                <a:spcPct val="150000"/>
              </a:lnSpc>
            </a:pPr>
            <a:r>
              <a:rPr lang="en-US" dirty="0"/>
              <a:t>	- NSG – Allow you to permit/block traffic on a NIC or Subnet (can also be applied to both)</a:t>
            </a:r>
          </a:p>
          <a:p>
            <a:pPr>
              <a:lnSpc>
                <a:spcPct val="150000"/>
              </a:lnSpc>
            </a:pPr>
            <a:r>
              <a:rPr lang="en-US" dirty="0"/>
              <a:t>	- NSG – Use Service Tags – </a:t>
            </a:r>
            <a:r>
              <a:rPr lang="en-US" dirty="0">
                <a:hlinkClick r:id="rId3"/>
              </a:rPr>
              <a:t>https://aka.ms/servicetags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	- NSG – </a:t>
            </a:r>
            <a:r>
              <a:rPr lang="en-US" dirty="0">
                <a:solidFill>
                  <a:srgbClr val="FF0000"/>
                </a:solidFill>
              </a:rPr>
              <a:t>No NSG applied at all, by default allows everything from anywhere!</a:t>
            </a:r>
          </a:p>
          <a:p>
            <a:pPr>
              <a:lnSpc>
                <a:spcPct val="150000"/>
              </a:lnSpc>
            </a:pPr>
            <a:r>
              <a:rPr lang="en-US" dirty="0"/>
              <a:t>	- ASG – Allow you to group servers of similar function together to make NSG creation easier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UDR (Route Table)</a:t>
            </a:r>
          </a:p>
          <a:p>
            <a:pPr>
              <a:lnSpc>
                <a:spcPct val="150000"/>
              </a:lnSpc>
            </a:pPr>
            <a:r>
              <a:rPr lang="en-US" dirty="0"/>
              <a:t>	- Applied to subnets to overwrite the Azure VNET routing table</a:t>
            </a:r>
          </a:p>
          <a:p>
            <a:pPr>
              <a:lnSpc>
                <a:spcPct val="150000"/>
              </a:lnSpc>
            </a:pPr>
            <a:r>
              <a:rPr lang="en-US" dirty="0"/>
              <a:t>	- Used when NVA (Network Virtual Appliances) like Palo Alto, </a:t>
            </a:r>
            <a:r>
              <a:rPr lang="en-US" dirty="0" err="1"/>
              <a:t>Fortigate</a:t>
            </a:r>
            <a:r>
              <a:rPr lang="en-US" dirty="0"/>
              <a:t> devices are deployed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9B4C481-9E37-4162-9588-9E1C8468A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8316" y="329080"/>
            <a:ext cx="1174230" cy="117423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F8F19A0-6B2D-46CB-8791-B471C09C6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7185" y="2636997"/>
            <a:ext cx="691315" cy="6913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3CD1B8B-2BEA-4D27-A3AF-FB50DA0DE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8384" y="3032564"/>
            <a:ext cx="691314" cy="6913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D1C3AAC-0B19-42C8-9DE1-C9A161FD21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0277" y="4180821"/>
            <a:ext cx="691314" cy="691314"/>
          </a:xfrm>
          <a:prstGeom prst="rect">
            <a:avLst/>
          </a:prstGeom>
        </p:spPr>
      </p:pic>
      <p:pic>
        <p:nvPicPr>
          <p:cNvPr id="12" name="Picture 2" descr="Image result for azure logo">
            <a:extLst>
              <a:ext uri="{FF2B5EF4-FFF2-40B4-BE49-F238E27FC236}">
                <a16:creationId xmlns:a16="http://schemas.microsoft.com/office/drawing/2014/main" id="{8C440ECE-F962-487E-BA4F-73027A5C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79100"/>
            <a:ext cx="653362" cy="4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0B51AF-3FC8-4D23-80BB-0E0858FF78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t="23007" r="11892" b="27916"/>
          <a:stretch/>
        </p:blipFill>
        <p:spPr>
          <a:xfrm>
            <a:off x="8316416" y="66249"/>
            <a:ext cx="769245" cy="4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70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157000" y="771550"/>
            <a:ext cx="8685983" cy="3886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VNET PEERING</a:t>
            </a:r>
          </a:p>
          <a:p>
            <a:pPr>
              <a:lnSpc>
                <a:spcPct val="150000"/>
              </a:lnSpc>
            </a:pPr>
            <a:r>
              <a:rPr lang="en-US" dirty="0"/>
              <a:t>	- Global VNET Peering Allows you to peer with VNETs in other Azure Regions</a:t>
            </a:r>
          </a:p>
          <a:p>
            <a:pPr>
              <a:lnSpc>
                <a:spcPct val="150000"/>
              </a:lnSpc>
            </a:pPr>
            <a:r>
              <a:rPr lang="en-US" dirty="0"/>
              <a:t>	- Nominal data charges apply for data transferred across peering's</a:t>
            </a:r>
          </a:p>
          <a:p>
            <a:pPr>
              <a:lnSpc>
                <a:spcPct val="150000"/>
              </a:lnSpc>
            </a:pPr>
            <a:r>
              <a:rPr lang="en-US" dirty="0"/>
              <a:t>	- Can peer across subscriptions </a:t>
            </a:r>
          </a:p>
          <a:p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NVA (Network Virtual Appliances)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	</a:t>
            </a:r>
            <a:r>
              <a:rPr lang="en-US" dirty="0"/>
              <a:t>- Build IaaS VMs that run virtual networking appliances – Palo Alto, Cisco, FortiGate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>
              <a:lnSpc>
                <a:spcPct val="150000"/>
              </a:lnSpc>
            </a:pPr>
            <a:r>
              <a:rPr lang="en-US" dirty="0"/>
              <a:t>	- HA is complicated – Palo Alto &amp; FortiGate have best HA features</a:t>
            </a:r>
          </a:p>
          <a:p>
            <a:pPr>
              <a:lnSpc>
                <a:spcPct val="150000"/>
              </a:lnSpc>
            </a:pPr>
            <a:r>
              <a:rPr lang="en-US" dirty="0"/>
              <a:t>	- Use UDR’s to force traffic to NVAs from subnets</a:t>
            </a:r>
          </a:p>
          <a:p>
            <a:pPr>
              <a:lnSpc>
                <a:spcPct val="150000"/>
              </a:lnSpc>
            </a:pPr>
            <a:r>
              <a:rPr lang="en-US" dirty="0"/>
              <a:t>	- Azure Firewall may take this pain away – more later on this…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Service Endpoints</a:t>
            </a:r>
          </a:p>
          <a:p>
            <a:pPr>
              <a:lnSpc>
                <a:spcPct val="150000"/>
              </a:lnSpc>
            </a:pPr>
            <a:r>
              <a:rPr lang="en-US" dirty="0"/>
              <a:t>	- Allows PaaS services to connect to VNET instead of only being accessible via Internet</a:t>
            </a:r>
          </a:p>
          <a:p>
            <a:pPr>
              <a:lnSpc>
                <a:spcPct val="150000"/>
              </a:lnSpc>
            </a:pPr>
            <a:r>
              <a:rPr lang="en-US" dirty="0"/>
              <a:t>	- Not all services support Service Endpoints, support being added for products daily</a:t>
            </a:r>
          </a:p>
          <a:p>
            <a:pPr>
              <a:lnSpc>
                <a:spcPct val="150000"/>
              </a:lnSpc>
            </a:pPr>
            <a:r>
              <a:rPr lang="en-US" dirty="0"/>
              <a:t>	- Allows a tighter security boundary to be created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CF2625-996B-4D84-B10D-1B4299CB6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804108"/>
            <a:ext cx="8663471" cy="3783866"/>
          </a:xfrm>
          <a:prstGeom prst="rect">
            <a:avLst/>
          </a:prstGeom>
        </p:spPr>
      </p:pic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5944"/>
            <a:ext cx="4576072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3825"/>
            <a:ext cx="5224144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dirty="0"/>
              <a:t>NETWORKING – CONTINUED…</a:t>
            </a:r>
            <a:endParaRPr dirty="0"/>
          </a:p>
        </p:txBody>
      </p:sp>
      <p:pic>
        <p:nvPicPr>
          <p:cNvPr id="11" name="Picture 2" descr="Image result for azure logo">
            <a:extLst>
              <a:ext uri="{FF2B5EF4-FFF2-40B4-BE49-F238E27FC236}">
                <a16:creationId xmlns:a16="http://schemas.microsoft.com/office/drawing/2014/main" id="{1B84E7D7-A7C8-4E86-8D7D-751C91F31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79100"/>
            <a:ext cx="653362" cy="4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503D35-EB40-4795-9756-D4422AFDEE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t="23007" r="11892" b="27916"/>
          <a:stretch/>
        </p:blipFill>
        <p:spPr>
          <a:xfrm>
            <a:off x="8316416" y="66249"/>
            <a:ext cx="769245" cy="4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951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DE2E4-E3A5-684F-AFC9-C7540B3F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513C8-36CB-0543-A7C0-24D6A8F5BDC4}"/>
              </a:ext>
            </a:extLst>
          </p:cNvPr>
          <p:cNvGrpSpPr/>
          <p:nvPr/>
        </p:nvGrpSpPr>
        <p:grpSpPr>
          <a:xfrm>
            <a:off x="467544" y="1152292"/>
            <a:ext cx="5256584" cy="1480418"/>
            <a:chOff x="467544" y="1238094"/>
            <a:chExt cx="3672408" cy="2375293"/>
          </a:xfrm>
        </p:grpSpPr>
        <p:sp>
          <p:nvSpPr>
            <p:cNvPr id="11" name="Shape 45">
              <a:extLst>
                <a:ext uri="{FF2B5EF4-FFF2-40B4-BE49-F238E27FC236}">
                  <a16:creationId xmlns:a16="http://schemas.microsoft.com/office/drawing/2014/main" id="{B590946B-09FD-3E44-8332-2F659C609471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1238094"/>
              <a:ext cx="3672408" cy="2375293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rmAutofit/>
            </a:bodyPr>
            <a:lstStyle>
              <a:lvl1pPr algn="l" defTabSz="457200" rtl="0" eaLnBrk="1" latinLnBrk="0" hangingPunct="1">
                <a:lnSpc>
                  <a:spcPct val="144444"/>
                </a:lnSpc>
                <a:spcBef>
                  <a:spcPct val="0"/>
                </a:spcBef>
                <a:buNone/>
                <a:defRPr sz="1800" b="1" i="0" kern="1200">
                  <a:solidFill>
                    <a:srgbClr val="FFFFFF"/>
                  </a:solidFill>
                  <a:latin typeface="+mj-lt"/>
                  <a:ea typeface="+mj-ea"/>
                  <a:cs typeface="Verdana"/>
                </a:defRPr>
              </a:lvl1pPr>
            </a:lstStyle>
            <a:p>
              <a:pPr lvl="0" defTabSz="630936">
                <a:lnSpc>
                  <a:spcPct val="118181"/>
                </a:lnSpc>
                <a:defRPr sz="1518"/>
              </a:pPr>
              <a:endPara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41629-5D1F-1047-9314-FFE2F9842A54}"/>
                </a:ext>
              </a:extLst>
            </p:cNvPr>
            <p:cNvSpPr/>
            <p:nvPr/>
          </p:nvSpPr>
          <p:spPr>
            <a:xfrm>
              <a:off x="1373318" y="2093983"/>
              <a:ext cx="129059" cy="444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Shape 13">
            <a:extLst>
              <a:ext uri="{FF2B5EF4-FFF2-40B4-BE49-F238E27FC236}">
                <a16:creationId xmlns:a16="http://schemas.microsoft.com/office/drawing/2014/main" id="{74A33EC3-FBD0-D543-A425-400839C82DB1}"/>
              </a:ext>
            </a:extLst>
          </p:cNvPr>
          <p:cNvSpPr/>
          <p:nvPr/>
        </p:nvSpPr>
        <p:spPr>
          <a:xfrm>
            <a:off x="2048006" y="1573989"/>
            <a:ext cx="4968196" cy="1995522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5" name="Shape 45">
            <a:extLst>
              <a:ext uri="{FF2B5EF4-FFF2-40B4-BE49-F238E27FC236}">
                <a16:creationId xmlns:a16="http://schemas.microsoft.com/office/drawing/2014/main" id="{22A5AB88-84E0-CE4C-9899-9AB4655E2228}"/>
              </a:ext>
            </a:extLst>
          </p:cNvPr>
          <p:cNvSpPr txBox="1">
            <a:spLocks/>
          </p:cNvSpPr>
          <p:nvPr/>
        </p:nvSpPr>
        <p:spPr>
          <a:xfrm>
            <a:off x="2951312" y="1768359"/>
            <a:ext cx="3240360" cy="160678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lnSpc>
                <a:spcPct val="144444"/>
              </a:lnSpc>
              <a:spcBef>
                <a:spcPct val="0"/>
              </a:spcBef>
              <a:buNone/>
              <a:defRPr sz="1800" b="1" i="0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lvl="0" defTabSz="630936">
              <a:lnSpc>
                <a:spcPct val="118181"/>
              </a:lnSpc>
              <a:defRPr sz="1518"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j-ea"/>
                <a:cs typeface="Verdana"/>
              </a:rPr>
              <a:t>DEMO:</a:t>
            </a:r>
          </a:p>
          <a:p>
            <a:pPr lvl="0" defTabSz="630936">
              <a:lnSpc>
                <a:spcPct val="118181"/>
              </a:lnSpc>
              <a:defRPr sz="1518"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</a:rPr>
              <a:t>VNETs, </a:t>
            </a:r>
            <a:r>
              <a:rPr lang="en-GB" sz="2400" b="0" dirty="0">
                <a:solidFill>
                  <a:schemeClr val="bg1"/>
                </a:solidFill>
                <a:latin typeface="Verdana"/>
              </a:rPr>
              <a:t>Peering's, NSGs, ASGs, Service Tags &amp; UDRs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4699372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185863" y="621894"/>
            <a:ext cx="8772274" cy="4440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VPN – Site-To-Site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</a:t>
            </a:r>
            <a:r>
              <a:rPr lang="en-US" dirty="0"/>
              <a:t>- Used to connect Azure VNET to a On-Premise site (via firewall etc..)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/>
              <a:t>	</a:t>
            </a:r>
            <a:r>
              <a:rPr lang="en-US" dirty="0"/>
              <a:t>- Uses VPN Gateway, Local Network Gateway &amp; a Connection</a:t>
            </a:r>
          </a:p>
          <a:p>
            <a:pPr>
              <a:lnSpc>
                <a:spcPct val="150000"/>
              </a:lnSpc>
            </a:pPr>
            <a:r>
              <a:rPr lang="en-US" dirty="0"/>
              <a:t>	- Deployed to ‘</a:t>
            </a:r>
            <a:r>
              <a:rPr lang="en-US" dirty="0" err="1"/>
              <a:t>GatewaySubnet</a:t>
            </a:r>
            <a:r>
              <a:rPr lang="en-US" dirty="0"/>
              <a:t>’ within a VNET</a:t>
            </a:r>
          </a:p>
          <a:p>
            <a:pPr>
              <a:lnSpc>
                <a:spcPct val="150000"/>
              </a:lnSpc>
            </a:pPr>
            <a:r>
              <a:rPr lang="en-US" dirty="0"/>
              <a:t>	- Can be used to connect 2 VNETs together a.k.a. VNET To VNET Gateway/VPN</a:t>
            </a:r>
          </a:p>
          <a:p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VPN – Point-To-Site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	</a:t>
            </a:r>
            <a:r>
              <a:rPr lang="en-US" dirty="0"/>
              <a:t>- Used to connect user devices (laptop </a:t>
            </a:r>
            <a:r>
              <a:rPr lang="en-US" dirty="0" err="1"/>
              <a:t>etc</a:t>
            </a:r>
            <a:r>
              <a:rPr lang="en-US" dirty="0"/>
              <a:t>…) to Azure VNET</a:t>
            </a:r>
          </a:p>
          <a:p>
            <a:pPr>
              <a:lnSpc>
                <a:spcPct val="150000"/>
              </a:lnSpc>
            </a:pPr>
            <a:r>
              <a:rPr lang="en-US" dirty="0"/>
              <a:t>	- Uses VPN Gateway as well (same one)</a:t>
            </a:r>
          </a:p>
          <a:p>
            <a:pPr>
              <a:lnSpc>
                <a:spcPct val="150000"/>
              </a:lnSpc>
            </a:pPr>
            <a:r>
              <a:rPr lang="en-US" dirty="0"/>
              <a:t>	- Not very common, product has been updated recently to </a:t>
            </a:r>
            <a:r>
              <a:rPr lang="en-US" dirty="0" err="1"/>
              <a:t>utilise</a:t>
            </a:r>
            <a:r>
              <a:rPr lang="en-US" dirty="0"/>
              <a:t> OpenVPN client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ExpressRoute</a:t>
            </a:r>
          </a:p>
          <a:p>
            <a:pPr>
              <a:lnSpc>
                <a:spcPct val="150000"/>
              </a:lnSpc>
            </a:pPr>
            <a:r>
              <a:rPr lang="en-US" dirty="0"/>
              <a:t>	- Private dedicated physical connection into Azure</a:t>
            </a:r>
          </a:p>
          <a:p>
            <a:pPr>
              <a:lnSpc>
                <a:spcPct val="150000"/>
              </a:lnSpc>
            </a:pPr>
            <a:r>
              <a:rPr lang="en-US" dirty="0"/>
              <a:t>	- 2 Peering types - Azure Private &amp; Microsoft Peering</a:t>
            </a:r>
          </a:p>
          <a:p>
            <a:pPr>
              <a:lnSpc>
                <a:spcPct val="150000"/>
              </a:lnSpc>
            </a:pPr>
            <a:r>
              <a:rPr lang="en-US" dirty="0"/>
              <a:t>	- Layer 3 connectivity only. </a:t>
            </a:r>
            <a:r>
              <a:rPr lang="en-US" b="1" dirty="0"/>
              <a:t>No Layer 2</a:t>
            </a:r>
          </a:p>
          <a:p>
            <a:pPr>
              <a:lnSpc>
                <a:spcPct val="150000"/>
              </a:lnSpc>
            </a:pPr>
            <a:r>
              <a:rPr lang="en-US" dirty="0"/>
              <a:t>	- Requires use of BGP for resilience</a:t>
            </a:r>
          </a:p>
          <a:p>
            <a:pPr>
              <a:lnSpc>
                <a:spcPct val="150000"/>
              </a:lnSpc>
            </a:pPr>
            <a:r>
              <a:rPr lang="en-US" dirty="0"/>
              <a:t>	- Uses ExpressRoute Gateway in ‘</a:t>
            </a:r>
            <a:r>
              <a:rPr lang="en-US" dirty="0" err="1"/>
              <a:t>GatewaySubnet</a:t>
            </a:r>
            <a:r>
              <a:rPr lang="en-US" dirty="0"/>
              <a:t>’ within a VNET</a:t>
            </a:r>
          </a:p>
        </p:txBody>
      </p:sp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5944"/>
            <a:ext cx="4936112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3825"/>
            <a:ext cx="5224144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dirty="0"/>
              <a:t>NETWORKING – TO/FROM AZURE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E212E33-B225-42F1-8BDA-4E9D7184F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3656" y="917016"/>
            <a:ext cx="636982" cy="63698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9ED7CF-10CC-469A-9E08-0A7A43A3B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92280" y="915567"/>
            <a:ext cx="636982" cy="6369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90D4D5-2B3C-4192-BC69-09E39F5F0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8525" y="915566"/>
            <a:ext cx="636981" cy="63698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DE23770-048D-4974-BB77-F2486E96E3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7085" y="3462470"/>
            <a:ext cx="1262652" cy="1262652"/>
          </a:xfrm>
          <a:prstGeom prst="rect">
            <a:avLst/>
          </a:prstGeom>
        </p:spPr>
      </p:pic>
      <p:pic>
        <p:nvPicPr>
          <p:cNvPr id="1032" name="Picture 8" descr="Azure VPN Gateway Multi-Site connection example">
            <a:extLst>
              <a:ext uri="{FF2B5EF4-FFF2-40B4-BE49-F238E27FC236}">
                <a16:creationId xmlns:a16="http://schemas.microsoft.com/office/drawing/2014/main" id="{067D80A5-B3D5-428D-B0B0-D3535991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33" y="2298817"/>
            <a:ext cx="5848813" cy="273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VPN Gateway VNet to VNet connection example">
            <a:extLst>
              <a:ext uri="{FF2B5EF4-FFF2-40B4-BE49-F238E27FC236}">
                <a16:creationId xmlns:a16="http://schemas.microsoft.com/office/drawing/2014/main" id="{5AC32909-0CE9-4DEC-AC15-D6CB5981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" y="2999934"/>
            <a:ext cx="72675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zure VPN Gateway Point-to-Site connection example">
            <a:extLst>
              <a:ext uri="{FF2B5EF4-FFF2-40B4-BE49-F238E27FC236}">
                <a16:creationId xmlns:a16="http://schemas.microsoft.com/office/drawing/2014/main" id="{D10B8AAC-FF52-4926-A374-18B9D9C3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95" y="627534"/>
            <a:ext cx="5341175" cy="311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D373A1-5F59-4D57-B95B-3E561EB094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7824" y="734993"/>
            <a:ext cx="5991290" cy="2922580"/>
          </a:xfrm>
          <a:prstGeom prst="rect">
            <a:avLst/>
          </a:prstGeom>
        </p:spPr>
      </p:pic>
      <p:pic>
        <p:nvPicPr>
          <p:cNvPr id="16" name="Picture 2" descr="Image result for azure logo">
            <a:extLst>
              <a:ext uri="{FF2B5EF4-FFF2-40B4-BE49-F238E27FC236}">
                <a16:creationId xmlns:a16="http://schemas.microsoft.com/office/drawing/2014/main" id="{CB1E8C5F-041B-4240-ADFD-ADC32B72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79100"/>
            <a:ext cx="653362" cy="4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E6D6D6-9693-461E-954B-15B5CA8D68A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t="23007" r="11892" b="27916"/>
          <a:stretch/>
        </p:blipFill>
        <p:spPr>
          <a:xfrm>
            <a:off x="8316416" y="66249"/>
            <a:ext cx="769245" cy="4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450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6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1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185863" y="483518"/>
            <a:ext cx="8772274" cy="403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VPN Gateway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</a:t>
            </a:r>
            <a:r>
              <a:rPr lang="en-US" dirty="0"/>
              <a:t>- 99.95% SLA on the 3 new tiers VpnGw1/2/3</a:t>
            </a:r>
          </a:p>
          <a:p>
            <a:pPr>
              <a:lnSpc>
                <a:spcPct val="150000"/>
              </a:lnSpc>
            </a:pPr>
            <a:r>
              <a:rPr lang="en-US" dirty="0"/>
              <a:t>	- Different throughput and connection limits per SKU: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	- Remember as VPNs cross the public internet there is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>
                <a:solidFill>
                  <a:srgbClr val="FF0000"/>
                </a:solidFill>
              </a:rPr>
              <a:t> guarantee of throughput as no QoS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ExpressRoute</a:t>
            </a:r>
          </a:p>
          <a:p>
            <a:pPr>
              <a:lnSpc>
                <a:spcPct val="150000"/>
              </a:lnSpc>
            </a:pPr>
            <a:r>
              <a:rPr lang="en-US" dirty="0"/>
              <a:t>	- 99.95% SLA but is only from your VNET to where Microsoft handoff to provider like Verizon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>
              <a:lnSpc>
                <a:spcPct val="150000"/>
              </a:lnSpc>
            </a:pPr>
            <a:r>
              <a:rPr lang="en-US" dirty="0"/>
              <a:t>	- Multiple different speeds available depending on connectivity provider used and peering location</a:t>
            </a:r>
          </a:p>
          <a:p>
            <a:pPr>
              <a:lnSpc>
                <a:spcPct val="150000"/>
              </a:lnSpc>
            </a:pPr>
            <a:r>
              <a:rPr lang="en-US" dirty="0"/>
              <a:t>	- 3 SKU’s for the Gateway:</a:t>
            </a:r>
          </a:p>
          <a:p>
            <a:endParaRPr lang="en-US" dirty="0"/>
          </a:p>
          <a:p>
            <a:r>
              <a:rPr lang="en-US" dirty="0"/>
              <a:t>	- </a:t>
            </a:r>
            <a:r>
              <a:rPr lang="en-US" b="1" dirty="0"/>
              <a:t>Standard &amp; Premium tiers </a:t>
            </a:r>
            <a:r>
              <a:rPr lang="en-US" dirty="0"/>
              <a:t>– Premium enables more routes to be received &amp; amount of VNETs that 	   can use the ExpressRoute Circuit. Can also connect to VNETs outside of the geopolitical boundary.</a:t>
            </a:r>
          </a:p>
          <a:p>
            <a:endParaRPr lang="en-US" dirty="0"/>
          </a:p>
          <a:p>
            <a:r>
              <a:rPr lang="en-US" dirty="0"/>
              <a:t>	- </a:t>
            </a:r>
            <a:r>
              <a:rPr lang="en-US" b="1" dirty="0"/>
              <a:t>ExpressRoute Direct - </a:t>
            </a:r>
            <a:r>
              <a:rPr lang="en-US" dirty="0"/>
              <a:t>allows you to cut out the connectivity provider and connect directly to Azure 	   edge routers – very rare use cases but for clients who require dual 100 Gbps connectivity to Azure</a:t>
            </a:r>
          </a:p>
          <a:p>
            <a:endParaRPr lang="en-US" dirty="0"/>
          </a:p>
          <a:p>
            <a:r>
              <a:rPr lang="en-US" dirty="0"/>
              <a:t>	- </a:t>
            </a:r>
            <a:r>
              <a:rPr lang="en-US" b="1" dirty="0"/>
              <a:t>ExpressRoute Global Reach </a:t>
            </a:r>
            <a:r>
              <a:rPr lang="en-US" dirty="0"/>
              <a:t>– Allows you to link ExpressRoute Circuits together to connect your 	  	   private networks across the Microsoft network backbone. </a:t>
            </a:r>
            <a:r>
              <a:rPr lang="en-US" dirty="0">
                <a:solidFill>
                  <a:srgbClr val="00B050"/>
                </a:solidFill>
              </a:rPr>
              <a:t>*Went GA 17</a:t>
            </a:r>
            <a:r>
              <a:rPr lang="en-US" baseline="30000" dirty="0">
                <a:solidFill>
                  <a:srgbClr val="00B050"/>
                </a:solidFill>
              </a:rPr>
              <a:t>th</a:t>
            </a:r>
            <a:r>
              <a:rPr lang="en-US" dirty="0">
                <a:solidFill>
                  <a:srgbClr val="00B050"/>
                </a:solidFill>
              </a:rPr>
              <a:t> April 2019*</a:t>
            </a:r>
            <a:endParaRPr lang="en-US" dirty="0"/>
          </a:p>
        </p:txBody>
      </p:sp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5944"/>
            <a:ext cx="5080128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3825"/>
            <a:ext cx="5224144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dirty="0"/>
              <a:t>VPN &amp; EXPESSROUTE SKU’S/TIERS</a:t>
            </a:r>
            <a:endParaRPr dirty="0"/>
          </a:p>
        </p:txBody>
      </p:sp>
      <p:pic>
        <p:nvPicPr>
          <p:cNvPr id="16" name="Picture 2" descr="Image result for azure logo">
            <a:extLst>
              <a:ext uri="{FF2B5EF4-FFF2-40B4-BE49-F238E27FC236}">
                <a16:creationId xmlns:a16="http://schemas.microsoft.com/office/drawing/2014/main" id="{CB1E8C5F-041B-4240-ADFD-ADC32B72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79100"/>
            <a:ext cx="653362" cy="4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E6D6D6-9693-461E-954B-15B5CA8D68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t="23007" r="11892" b="27916"/>
          <a:stretch/>
        </p:blipFill>
        <p:spPr>
          <a:xfrm>
            <a:off x="8316416" y="66249"/>
            <a:ext cx="769245" cy="487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1F2449-FED3-47A5-B618-A65E37B17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02" y="1260097"/>
            <a:ext cx="8858686" cy="2678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BD390-20B4-4680-A901-F588A7CEF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2787774"/>
            <a:ext cx="7776864" cy="2335591"/>
          </a:xfrm>
          <a:prstGeom prst="rect">
            <a:avLst/>
          </a:prstGeom>
        </p:spPr>
      </p:pic>
      <p:pic>
        <p:nvPicPr>
          <p:cNvPr id="1026" name="Picture 2" descr="with">
            <a:extLst>
              <a:ext uri="{FF2B5EF4-FFF2-40B4-BE49-F238E27FC236}">
                <a16:creationId xmlns:a16="http://schemas.microsoft.com/office/drawing/2014/main" id="{F0943782-5159-429B-BCB2-40FE1C958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27534"/>
            <a:ext cx="4170113" cy="407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 case">
            <a:extLst>
              <a:ext uri="{FF2B5EF4-FFF2-40B4-BE49-F238E27FC236}">
                <a16:creationId xmlns:a16="http://schemas.microsoft.com/office/drawing/2014/main" id="{3B6654CE-3724-4C59-BEE1-6287BF00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0" y="915566"/>
            <a:ext cx="8758927" cy="388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4219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theme/theme1.xml><?xml version="1.0" encoding="utf-8"?>
<a:theme xmlns:a="http://schemas.openxmlformats.org/drawingml/2006/main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DW Townhall Template">
  <a:themeElements>
    <a:clrScheme name="CDW Updated Color Palette">
      <a:dk1>
        <a:srgbClr val="4D4D4F"/>
      </a:dk1>
      <a:lt1>
        <a:sysClr val="window" lastClr="FFFFFF"/>
      </a:lt1>
      <a:dk2>
        <a:srgbClr val="CC0000"/>
      </a:dk2>
      <a:lt2>
        <a:srgbClr val="D1D0CE"/>
      </a:lt2>
      <a:accent1>
        <a:srgbClr val="007299"/>
      </a:accent1>
      <a:accent2>
        <a:srgbClr val="009483"/>
      </a:accent2>
      <a:accent3>
        <a:srgbClr val="F28B00"/>
      </a:accent3>
      <a:accent4>
        <a:srgbClr val="76236D"/>
      </a:accent4>
      <a:accent5>
        <a:srgbClr val="B42573"/>
      </a:accent5>
      <a:accent6>
        <a:srgbClr val="F2BD7D"/>
      </a:accent6>
      <a:hlink>
        <a:srgbClr val="9ADADA"/>
      </a:hlink>
      <a:folHlink>
        <a:srgbClr val="CEADD0"/>
      </a:folHlink>
    </a:clrScheme>
    <a:fontScheme name="CDW Fonts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 cap="rnd"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CDW Townhall Template">
  <a:themeElements>
    <a:clrScheme name="CDW Updated Color Palette">
      <a:dk1>
        <a:srgbClr val="4D4D4F"/>
      </a:dk1>
      <a:lt1>
        <a:sysClr val="window" lastClr="FFFFFF"/>
      </a:lt1>
      <a:dk2>
        <a:srgbClr val="CC0000"/>
      </a:dk2>
      <a:lt2>
        <a:srgbClr val="D1D0CE"/>
      </a:lt2>
      <a:accent1>
        <a:srgbClr val="007299"/>
      </a:accent1>
      <a:accent2>
        <a:srgbClr val="009483"/>
      </a:accent2>
      <a:accent3>
        <a:srgbClr val="F28B00"/>
      </a:accent3>
      <a:accent4>
        <a:srgbClr val="76236D"/>
      </a:accent4>
      <a:accent5>
        <a:srgbClr val="B42573"/>
      </a:accent5>
      <a:accent6>
        <a:srgbClr val="F2BD7D"/>
      </a:accent6>
      <a:hlink>
        <a:srgbClr val="9ADADA"/>
      </a:hlink>
      <a:folHlink>
        <a:srgbClr val="CEADD0"/>
      </a:folHlink>
    </a:clrScheme>
    <a:fontScheme name="CDW Fonts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 cap="rnd"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2_CDW Townhall Template">
  <a:themeElements>
    <a:clrScheme name="CDW Updated Color Palette">
      <a:dk1>
        <a:srgbClr val="4D4D4F"/>
      </a:dk1>
      <a:lt1>
        <a:sysClr val="window" lastClr="FFFFFF"/>
      </a:lt1>
      <a:dk2>
        <a:srgbClr val="CC0000"/>
      </a:dk2>
      <a:lt2>
        <a:srgbClr val="D1D0CE"/>
      </a:lt2>
      <a:accent1>
        <a:srgbClr val="007299"/>
      </a:accent1>
      <a:accent2>
        <a:srgbClr val="009483"/>
      </a:accent2>
      <a:accent3>
        <a:srgbClr val="F28B00"/>
      </a:accent3>
      <a:accent4>
        <a:srgbClr val="76236D"/>
      </a:accent4>
      <a:accent5>
        <a:srgbClr val="B42573"/>
      </a:accent5>
      <a:accent6>
        <a:srgbClr val="F2BD7D"/>
      </a:accent6>
      <a:hlink>
        <a:srgbClr val="9ADADA"/>
      </a:hlink>
      <a:folHlink>
        <a:srgbClr val="CEADD0"/>
      </a:folHlink>
    </a:clrScheme>
    <a:fontScheme name="CDW Fonts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 cap="rnd"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3_CDW Townhall Template">
  <a:themeElements>
    <a:clrScheme name="CDW Updated Color Palette">
      <a:dk1>
        <a:srgbClr val="4D4D4F"/>
      </a:dk1>
      <a:lt1>
        <a:sysClr val="window" lastClr="FFFFFF"/>
      </a:lt1>
      <a:dk2>
        <a:srgbClr val="CC0000"/>
      </a:dk2>
      <a:lt2>
        <a:srgbClr val="D1D0CE"/>
      </a:lt2>
      <a:accent1>
        <a:srgbClr val="007299"/>
      </a:accent1>
      <a:accent2>
        <a:srgbClr val="009483"/>
      </a:accent2>
      <a:accent3>
        <a:srgbClr val="F28B00"/>
      </a:accent3>
      <a:accent4>
        <a:srgbClr val="76236D"/>
      </a:accent4>
      <a:accent5>
        <a:srgbClr val="B42573"/>
      </a:accent5>
      <a:accent6>
        <a:srgbClr val="F2BD7D"/>
      </a:accent6>
      <a:hlink>
        <a:srgbClr val="9ADADA"/>
      </a:hlink>
      <a:folHlink>
        <a:srgbClr val="CEADD0"/>
      </a:folHlink>
    </a:clrScheme>
    <a:fontScheme name="CDW Fonts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 cap="rnd"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CF017F4D24F840889840FAE048FE3A" ma:contentTypeVersion="5" ma:contentTypeDescription="Create a new document." ma:contentTypeScope="" ma:versionID="12f769d9b667a84661e2eddbb029d805">
  <xsd:schema xmlns:xsd="http://www.w3.org/2001/XMLSchema" xmlns:xs="http://www.w3.org/2001/XMLSchema" xmlns:p="http://schemas.microsoft.com/office/2006/metadata/properties" xmlns:ns2="c59ee62a-5dd2-44db-af47-540f594c9f4b" targetNamespace="http://schemas.microsoft.com/office/2006/metadata/properties" ma:root="true" ma:fieldsID="530a65bdad19861b57ae7ef410e47425" ns2:_="">
    <xsd:import namespace="c59ee62a-5dd2-44db-af47-540f594c9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ee62a-5dd2-44db-af47-540f594c9f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220897-2739-491F-8C51-412467B999F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59ee62a-5dd2-44db-af47-540f594c9f4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F209565-335E-4320-B043-D55A1B0694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9ee62a-5dd2-44db-af47-540f594c9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8FC47C-E740-487D-BDD1-FEF9F3E06D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17608</TotalTime>
  <Words>151</Words>
  <Application>Microsoft Office PowerPoint</Application>
  <PresentationFormat>On-screen Show (16:9)</PresentationFormat>
  <Paragraphs>132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Helvetica</vt:lpstr>
      <vt:lpstr>Helvetica Neue</vt:lpstr>
      <vt:lpstr>Roboto Mono Medium for Powerlin</vt:lpstr>
      <vt:lpstr>Verdana</vt:lpstr>
      <vt:lpstr>Wingdings</vt:lpstr>
      <vt:lpstr>simple-light-2</vt:lpstr>
      <vt:lpstr>CDW Townhall Template</vt:lpstr>
      <vt:lpstr>1_CDW Townhall Template</vt:lpstr>
      <vt:lpstr>2_CDW Townhall Template</vt:lpstr>
      <vt:lpstr>3_CDW Townhall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Sussex Azure User Group Presentation Deck</dc:title>
  <dc:creator>Jack Tracey</dc:creator>
  <cp:lastModifiedBy>Jack Tracey</cp:lastModifiedBy>
  <cp:revision>753</cp:revision>
  <dcterms:created xsi:type="dcterms:W3CDTF">2016-03-11T15:24:30Z</dcterms:created>
  <dcterms:modified xsi:type="dcterms:W3CDTF">2019-05-17T09:50:25Z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0x01010034CF017F4D24F840889840FAE048FE3A</vt:lpwstr>
  </property>
</Properties>
</file>